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80" d="100"/>
          <a:sy n="80" d="100"/>
        </p:scale>
        <p:origin x="-920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printerSettings" Target="printerSettings/printerSettings1.bin"/><Relationship Id="rId28" Type="http://schemas.openxmlformats.org/officeDocument/2006/relationships/presProps" Target="presProps.xml"/><Relationship Id="rId29" Type="http://schemas.openxmlformats.org/officeDocument/2006/relationships/viewProps" Target="viewProps.xml"/><Relationship Id="rId30" Type="http://schemas.openxmlformats.org/officeDocument/2006/relationships/theme" Target="theme/theme1.xml"/><Relationship Id="rId31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0738" y="4155141"/>
            <a:ext cx="7542212" cy="1013012"/>
          </a:xfrm>
        </p:spPr>
        <p:txBody>
          <a:bodyPr anchor="b" anchorCtr="0">
            <a:noAutofit/>
          </a:bodyPr>
          <a:lstStyle/>
          <a:p>
            <a:r>
              <a:rPr lang="es-ES_tradnl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0738" y="5230906"/>
            <a:ext cx="7542212" cy="1030942"/>
          </a:xfrm>
        </p:spPr>
        <p:txBody>
          <a:bodyPr/>
          <a:lstStyle>
            <a:lvl1pPr marL="0" indent="0" algn="ctr">
              <a:spcBef>
                <a:spcPct val="300"/>
              </a:spcBef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_tradnl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A1CFD-BFF0-48BC-9BA5-4974D7A6AB15}" type="datetimeFigureOut">
              <a:rPr lang="en-US" smtClean="0"/>
              <a:t>6/24/15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AA694-00EB-4F4B-AABB-6F50FB178914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 descr="MoleculeTracer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74019" y="224679"/>
            <a:ext cx="5795963" cy="3943372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above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7240" y="3962399"/>
            <a:ext cx="7585710" cy="672353"/>
          </a:xfrm>
        </p:spPr>
        <p:txBody>
          <a:bodyPr anchor="b">
            <a:normAutofit/>
          </a:bodyPr>
          <a:lstStyle>
            <a:lvl1pPr algn="ctr">
              <a:defRPr sz="3600" b="1" kern="1200">
                <a:solidFill>
                  <a:schemeClr val="tx1"/>
                </a:solidFill>
                <a:effectLst>
                  <a:outerShdw blurRad="101600" dist="63500" dir="2700000" algn="tl" rotWithShape="0">
                    <a:prstClr val="black">
                      <a:alpha val="75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s-ES_tradnl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101957" y="457200"/>
            <a:ext cx="2940087" cy="2940087"/>
          </a:xfrm>
          <a:prstGeom prst="ellipse">
            <a:avLst/>
          </a:prstGeom>
          <a:solidFill>
            <a:schemeClr val="tx1">
              <a:lumMod val="75000"/>
            </a:schemeClr>
          </a:solidFill>
          <a:ln w="63500">
            <a:solidFill>
              <a:schemeClr val="tx1"/>
            </a:solidFill>
          </a:ln>
          <a:effectLst>
            <a:outerShdw blurRad="254000" dist="152400" dir="5400000" sx="90000" sy="-19000" rotWithShape="0">
              <a:prstClr val="black">
                <a:alpha val="2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ts val="2000"/>
              </a:spcBef>
              <a:buFontTx/>
              <a:buNone/>
              <a:defRPr sz="2400" b="1" kern="1200">
                <a:solidFill>
                  <a:schemeClr val="tx1"/>
                </a:solidFill>
                <a:effectLst>
                  <a:outerShdw blurRad="101600" dist="63500" dir="2700000" algn="tl" rotWithShape="0">
                    <a:prstClr val="black">
                      <a:alpha val="75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_tradnl" smtClean="0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7240" y="4639235"/>
            <a:ext cx="7585710" cy="1371600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>
              <a:spcBef>
                <a:spcPts val="0"/>
              </a:spcBef>
              <a:buNone/>
              <a:defRPr sz="2000" b="1" kern="1200">
                <a:solidFill>
                  <a:schemeClr val="tx1"/>
                </a:solidFill>
                <a:effectLst>
                  <a:outerShdw blurRad="101600" dist="63500" dir="2700000" algn="tl" rotWithShape="0">
                    <a:prstClr val="black">
                      <a:alpha val="75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ctr" defTabSz="914400" rtl="0" eaLnBrk="1" latinLnBrk="0" hangingPunct="1">
              <a:spcBef>
                <a:spcPts val="2000"/>
              </a:spcBef>
              <a:buFontTx/>
              <a:buNone/>
            </a:pPr>
            <a:r>
              <a:rPr lang="es-ES_tradnl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A1CFD-BFF0-48BC-9BA5-4974D7A6AB15}" type="datetimeFigureOut">
              <a:rPr lang="en-US" smtClean="0"/>
              <a:t>6/24/15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AA694-00EB-4F4B-AABB-6F50FB17891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es-ES_tradnl" smtClean="0"/>
              <a:t>Click to edit Master text styles</a:t>
            </a:r>
          </a:p>
          <a:p>
            <a:pPr lvl="1"/>
            <a:r>
              <a:rPr lang="es-ES_tradnl" smtClean="0"/>
              <a:t>Second level</a:t>
            </a:r>
          </a:p>
          <a:p>
            <a:pPr lvl="2"/>
            <a:r>
              <a:rPr lang="es-ES_tradnl" smtClean="0"/>
              <a:t>Third level</a:t>
            </a:r>
          </a:p>
          <a:p>
            <a:pPr lvl="3"/>
            <a:r>
              <a:rPr lang="es-ES_tradnl" smtClean="0"/>
              <a:t>Fourth level</a:t>
            </a:r>
          </a:p>
          <a:p>
            <a:pPr lvl="4"/>
            <a:r>
              <a:rPr lang="es-ES_tradnl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A1CFD-BFF0-48BC-9BA5-4974D7A6AB15}" type="datetimeFigureOut">
              <a:rPr lang="en-US" smtClean="0"/>
              <a:t>6/24/15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AA694-00EB-4F4B-AABB-6F50FB17891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19365" y="416859"/>
            <a:ext cx="1940859" cy="5607424"/>
          </a:xfrm>
        </p:spPr>
        <p:txBody>
          <a:bodyPr vert="eaVert" anchor="ctr" anchorCtr="0"/>
          <a:lstStyle/>
          <a:p>
            <a:r>
              <a:rPr lang="es-ES_tradnl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20737" y="414015"/>
            <a:ext cx="6144839" cy="5610268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es-ES_tradnl" smtClean="0"/>
              <a:t>Click to edit Master text styles</a:t>
            </a:r>
          </a:p>
          <a:p>
            <a:pPr lvl="1"/>
            <a:r>
              <a:rPr lang="es-ES_tradnl" smtClean="0"/>
              <a:t>Second level</a:t>
            </a:r>
          </a:p>
          <a:p>
            <a:pPr lvl="2"/>
            <a:r>
              <a:rPr lang="es-ES_tradnl" smtClean="0"/>
              <a:t>Third level</a:t>
            </a:r>
          </a:p>
          <a:p>
            <a:pPr lvl="3"/>
            <a:r>
              <a:rPr lang="es-ES_tradnl" smtClean="0"/>
              <a:t>Fourth level</a:t>
            </a:r>
          </a:p>
          <a:p>
            <a:pPr lvl="4"/>
            <a:r>
              <a:rPr lang="es-ES_tradnl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A1CFD-BFF0-48BC-9BA5-4974D7A6AB15}" type="datetimeFigureOut">
              <a:rPr lang="en-US" smtClean="0"/>
              <a:t>6/24/15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AA694-00EB-4F4B-AABB-6F50FB17891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s-ES_tradnl" smtClean="0"/>
              <a:t>Click to edit Master text styles</a:t>
            </a:r>
          </a:p>
          <a:p>
            <a:pPr lvl="1"/>
            <a:r>
              <a:rPr lang="es-ES_tradnl" smtClean="0"/>
              <a:t>Second level</a:t>
            </a:r>
          </a:p>
          <a:p>
            <a:pPr lvl="2"/>
            <a:r>
              <a:rPr lang="es-ES_tradnl" smtClean="0"/>
              <a:t>Third level</a:t>
            </a:r>
          </a:p>
          <a:p>
            <a:pPr lvl="3"/>
            <a:r>
              <a:rPr lang="es-ES_tradnl" smtClean="0"/>
              <a:t>Fourth level</a:t>
            </a:r>
          </a:p>
          <a:p>
            <a:pPr lvl="4"/>
            <a:r>
              <a:rPr lang="es-ES_tradnl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A1CFD-BFF0-48BC-9BA5-4974D7A6AB15}" type="datetimeFigureOut">
              <a:rPr lang="en-US" smtClean="0"/>
              <a:t>6/24/15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AA694-00EB-4F4B-AABB-6F50FB17891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0737" y="1219013"/>
            <a:ext cx="7542213" cy="1958975"/>
          </a:xfrm>
        </p:spPr>
        <p:txBody>
          <a:bodyPr vert="horz" lIns="91440" tIns="45720" rIns="91440" bIns="45720" rtlCol="0"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5200" b="1" kern="1200">
                <a:solidFill>
                  <a:schemeClr val="tx1"/>
                </a:solidFill>
                <a:effectLst>
                  <a:outerShdw blurRad="101600" dist="63500" dir="2700000" algn="tl" rotWithShape="0">
                    <a:prstClr val="black">
                      <a:alpha val="75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s-ES_tradnl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0737" y="3224213"/>
            <a:ext cx="7542213" cy="1500187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ts val="300"/>
              </a:spcBef>
              <a:buFontTx/>
              <a:buNone/>
              <a:defRPr sz="2400" b="1" kern="1200">
                <a:solidFill>
                  <a:schemeClr val="tx1">
                    <a:tint val="75000"/>
                  </a:schemeClr>
                </a:solidFill>
                <a:effectLst>
                  <a:outerShdw blurRad="101600" dist="63500" dir="2700000" algn="tl" rotWithShape="0">
                    <a:prstClr val="black">
                      <a:alpha val="75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_tradnl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A1CFD-BFF0-48BC-9BA5-4974D7A6AB15}" type="datetimeFigureOut">
              <a:rPr lang="en-US" smtClean="0"/>
              <a:t>6/24/15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AA694-00EB-4F4B-AABB-6F50FB17891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62" y="107577"/>
            <a:ext cx="7581901" cy="1653988"/>
          </a:xfrm>
        </p:spPr>
        <p:txBody>
          <a:bodyPr/>
          <a:lstStyle/>
          <a:p>
            <a:r>
              <a:rPr lang="es-ES_tradnl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79462" y="1892301"/>
            <a:ext cx="3657600" cy="39751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173288" indent="-344488">
              <a:defRPr sz="1800"/>
            </a:lvl6pPr>
            <a:lvl7pPr marL="2173288" indent="-344488">
              <a:defRPr sz="1800"/>
            </a:lvl7pPr>
            <a:lvl8pPr marL="2173288" indent="-344488">
              <a:defRPr sz="1800"/>
            </a:lvl8pPr>
            <a:lvl9pPr marL="2173288" indent="-344488">
              <a:defRPr sz="1800"/>
            </a:lvl9pPr>
          </a:lstStyle>
          <a:p>
            <a:pPr lvl="0"/>
            <a:r>
              <a:rPr lang="es-ES_tradnl" smtClean="0"/>
              <a:t>Click to edit Master text styles</a:t>
            </a:r>
          </a:p>
          <a:p>
            <a:pPr lvl="1"/>
            <a:r>
              <a:rPr lang="es-ES_tradnl" smtClean="0"/>
              <a:t>Second level</a:t>
            </a:r>
          </a:p>
          <a:p>
            <a:pPr lvl="2"/>
            <a:r>
              <a:rPr lang="es-ES_tradnl" smtClean="0"/>
              <a:t>Third level</a:t>
            </a:r>
          </a:p>
          <a:p>
            <a:pPr lvl="3"/>
            <a:r>
              <a:rPr lang="es-ES_tradnl" smtClean="0"/>
              <a:t>Fourth level</a:t>
            </a:r>
          </a:p>
          <a:p>
            <a:pPr lvl="4"/>
            <a:r>
              <a:rPr lang="es-ES_tradnl" smtClean="0"/>
              <a:t>Fifth level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3763" y="1892301"/>
            <a:ext cx="3657600" cy="39751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173288" indent="-344488">
              <a:defRPr sz="1800"/>
            </a:lvl6pPr>
            <a:lvl7pPr marL="2173288" indent="-344488">
              <a:defRPr sz="1800"/>
            </a:lvl7pPr>
            <a:lvl8pPr marL="2173288" indent="-344488">
              <a:defRPr sz="1800"/>
            </a:lvl8pPr>
            <a:lvl9pPr marL="2173288" indent="-344488">
              <a:defRPr sz="1800"/>
            </a:lvl9pPr>
          </a:lstStyle>
          <a:p>
            <a:pPr lvl="0"/>
            <a:r>
              <a:rPr lang="es-ES_tradnl" smtClean="0"/>
              <a:t>Click to edit Master text styles</a:t>
            </a:r>
          </a:p>
          <a:p>
            <a:pPr lvl="1"/>
            <a:r>
              <a:rPr lang="es-ES_tradnl" smtClean="0"/>
              <a:t>Second level</a:t>
            </a:r>
          </a:p>
          <a:p>
            <a:pPr lvl="2"/>
            <a:r>
              <a:rPr lang="es-ES_tradnl" smtClean="0"/>
              <a:t>Third level</a:t>
            </a:r>
          </a:p>
          <a:p>
            <a:pPr lvl="3"/>
            <a:r>
              <a:rPr lang="es-ES_tradnl" smtClean="0"/>
              <a:t>Fourth level</a:t>
            </a:r>
          </a:p>
          <a:p>
            <a:pPr lvl="4"/>
            <a:r>
              <a:rPr lang="es-ES_tradnl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A1CFD-BFF0-48BC-9BA5-4974D7A6AB15}" type="datetimeFigureOut">
              <a:rPr lang="en-US" smtClean="0"/>
              <a:t>6/24/15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AA694-00EB-4F4B-AABB-6F50FB17891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62" y="107577"/>
            <a:ext cx="7581901" cy="1653988"/>
          </a:xfrm>
        </p:spPr>
        <p:txBody>
          <a:bodyPr/>
          <a:lstStyle>
            <a:lvl1pPr>
              <a:defRPr/>
            </a:lvl1pPr>
          </a:lstStyle>
          <a:p>
            <a:r>
              <a:rPr lang="es-ES_tradnl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9462" y="1761565"/>
            <a:ext cx="3657600" cy="515469"/>
          </a:xfrm>
        </p:spPr>
        <p:txBody>
          <a:bodyPr anchor="b">
            <a:normAutofit/>
          </a:bodyPr>
          <a:lstStyle>
            <a:lvl1pPr marL="0" indent="0" algn="ctr">
              <a:spcBef>
                <a:spcPct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79462" y="2393575"/>
            <a:ext cx="3657600" cy="3473823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173288" indent="-344488">
              <a:defRPr sz="1600"/>
            </a:lvl6pPr>
            <a:lvl7pPr marL="2173288" indent="-344488">
              <a:defRPr sz="1600"/>
            </a:lvl7pPr>
            <a:lvl8pPr marL="2173288" indent="-344488">
              <a:defRPr sz="1600"/>
            </a:lvl8pPr>
            <a:lvl9pPr marL="2173288" indent="-344488">
              <a:defRPr sz="1600"/>
            </a:lvl9pPr>
          </a:lstStyle>
          <a:p>
            <a:pPr lvl="0"/>
            <a:r>
              <a:rPr lang="es-ES_tradnl" smtClean="0"/>
              <a:t>Click to edit Master text styles</a:t>
            </a:r>
          </a:p>
          <a:p>
            <a:pPr lvl="1"/>
            <a:r>
              <a:rPr lang="es-ES_tradnl" smtClean="0"/>
              <a:t>Second level</a:t>
            </a:r>
          </a:p>
          <a:p>
            <a:pPr lvl="2"/>
            <a:r>
              <a:rPr lang="es-ES_tradnl" smtClean="0"/>
              <a:t>Third level</a:t>
            </a:r>
          </a:p>
          <a:p>
            <a:pPr lvl="3"/>
            <a:r>
              <a:rPr lang="es-ES_tradnl" smtClean="0"/>
              <a:t>Fourth level</a:t>
            </a:r>
          </a:p>
          <a:p>
            <a:pPr lvl="4"/>
            <a:r>
              <a:rPr lang="es-ES_tradnl" smtClean="0"/>
              <a:t>Fifth level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3763" y="1761565"/>
            <a:ext cx="3657600" cy="515469"/>
          </a:xfrm>
        </p:spPr>
        <p:txBody>
          <a:bodyPr anchor="b">
            <a:normAutofit/>
          </a:bodyPr>
          <a:lstStyle>
            <a:lvl1pPr marL="0" indent="0" algn="ctr">
              <a:spcBef>
                <a:spcPct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3763" y="2393575"/>
            <a:ext cx="3657600" cy="3473823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173288" indent="-344488">
              <a:defRPr sz="1600"/>
            </a:lvl6pPr>
            <a:lvl7pPr marL="2173288" indent="-344488">
              <a:defRPr sz="1600"/>
            </a:lvl7pPr>
            <a:lvl8pPr marL="2173288" indent="-344488">
              <a:defRPr sz="1600"/>
            </a:lvl8pPr>
            <a:lvl9pPr marL="2173288" indent="-344488">
              <a:defRPr sz="1600"/>
            </a:lvl9pPr>
          </a:lstStyle>
          <a:p>
            <a:pPr lvl="0"/>
            <a:r>
              <a:rPr lang="es-ES_tradnl" smtClean="0"/>
              <a:t>Click to edit Master text styles</a:t>
            </a:r>
          </a:p>
          <a:p>
            <a:pPr lvl="1"/>
            <a:r>
              <a:rPr lang="es-ES_tradnl" smtClean="0"/>
              <a:t>Second level</a:t>
            </a:r>
          </a:p>
          <a:p>
            <a:pPr lvl="2"/>
            <a:r>
              <a:rPr lang="es-ES_tradnl" smtClean="0"/>
              <a:t>Third level</a:t>
            </a:r>
          </a:p>
          <a:p>
            <a:pPr lvl="3"/>
            <a:r>
              <a:rPr lang="es-ES_tradnl" smtClean="0"/>
              <a:t>Fourth level</a:t>
            </a:r>
          </a:p>
          <a:p>
            <a:pPr lvl="4"/>
            <a:r>
              <a:rPr lang="es-ES_tradnl" smtClean="0"/>
              <a:t>Fifth level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A1CFD-BFF0-48BC-9BA5-4974D7A6AB15}" type="datetimeFigureOut">
              <a:rPr lang="en-US" smtClean="0"/>
              <a:t>6/24/15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AA694-00EB-4F4B-AABB-6F50FB17891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A1CFD-BFF0-48BC-9BA5-4974D7A6AB15}" type="datetimeFigureOut">
              <a:rPr lang="en-US" smtClean="0"/>
              <a:t>6/24/15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AA694-00EB-4F4B-AABB-6F50FB17891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A1CFD-BFF0-48BC-9BA5-4974D7A6AB15}" type="datetimeFigureOut">
              <a:rPr lang="en-US" smtClean="0"/>
              <a:t>6/24/15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AA694-00EB-4F4B-AABB-6F50FB17891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929" y="457201"/>
            <a:ext cx="3566160" cy="1371600"/>
          </a:xfrm>
        </p:spPr>
        <p:txBody>
          <a:bodyPr anchor="b">
            <a:normAutofit/>
          </a:bodyPr>
          <a:lstStyle>
            <a:lvl1pPr algn="ctr">
              <a:defRPr sz="3600" b="1"/>
            </a:lvl1pPr>
          </a:lstStyle>
          <a:p>
            <a:r>
              <a:rPr lang="es-ES_tradnl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2393" y="457201"/>
            <a:ext cx="3566160" cy="5410200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 marL="2173288" indent="-344488">
              <a:defRPr lang="en-US" sz="1800" b="1" kern="1200" dirty="0" smtClean="0">
                <a:solidFill>
                  <a:schemeClr val="tx1"/>
                </a:solidFill>
                <a:effectLst>
                  <a:outerShdw blurRad="101600" dist="63500" dir="2700000" algn="tl" rotWithShape="0">
                    <a:prstClr val="black">
                      <a:alpha val="75000"/>
                    </a:prstClr>
                  </a:outerShdw>
                </a:effectLst>
                <a:latin typeface="+mn-lt"/>
                <a:ea typeface="+mn-ea"/>
                <a:cs typeface="+mn-cs"/>
              </a:defRPr>
            </a:lvl6pPr>
            <a:lvl7pPr marL="2173288" indent="-344488">
              <a:defRPr lang="en-US" sz="1800" b="1" kern="1200" dirty="0" smtClean="0">
                <a:solidFill>
                  <a:schemeClr val="tx1"/>
                </a:solidFill>
                <a:effectLst>
                  <a:outerShdw blurRad="101600" dist="63500" dir="2700000" algn="tl" rotWithShape="0">
                    <a:prstClr val="black">
                      <a:alpha val="75000"/>
                    </a:prstClr>
                  </a:outerShdw>
                </a:effectLst>
                <a:latin typeface="+mn-lt"/>
                <a:ea typeface="+mn-ea"/>
                <a:cs typeface="+mn-cs"/>
              </a:defRPr>
            </a:lvl7pPr>
            <a:lvl8pPr marL="2173288" indent="-344488">
              <a:defRPr lang="en-US" sz="1800" b="1" kern="1200" dirty="0" smtClean="0">
                <a:solidFill>
                  <a:schemeClr val="tx1"/>
                </a:solidFill>
                <a:effectLst>
                  <a:outerShdw blurRad="101600" dist="63500" dir="2700000" algn="tl" rotWithShape="0">
                    <a:prstClr val="black">
                      <a:alpha val="75000"/>
                    </a:prstClr>
                  </a:outerShdw>
                </a:effectLst>
                <a:latin typeface="+mn-lt"/>
                <a:ea typeface="+mn-ea"/>
                <a:cs typeface="+mn-cs"/>
              </a:defRPr>
            </a:lvl8pPr>
            <a:lvl9pPr marL="2173288" indent="-344488">
              <a:defRPr sz="1800" b="1" kern="1200" dirty="0">
                <a:solidFill>
                  <a:schemeClr val="tx1"/>
                </a:solidFill>
                <a:effectLst>
                  <a:outerShdw blurRad="101600" dist="63500" dir="2700000" algn="tl" rotWithShape="0">
                    <a:prstClr val="black">
                      <a:alpha val="75000"/>
                    </a:prstClr>
                  </a:outerShdw>
                </a:effectLst>
                <a:latin typeface="+mn-lt"/>
                <a:ea typeface="+mn-ea"/>
                <a:cs typeface="+mn-cs"/>
              </a:defRPr>
            </a:lvl9pPr>
          </a:lstStyle>
          <a:p>
            <a:pPr lvl="0"/>
            <a:r>
              <a:rPr lang="es-ES_tradnl" smtClean="0"/>
              <a:t>Click to edit Master text styles</a:t>
            </a:r>
          </a:p>
          <a:p>
            <a:pPr lvl="1"/>
            <a:r>
              <a:rPr lang="es-ES_tradnl" smtClean="0"/>
              <a:t>Second level</a:t>
            </a:r>
          </a:p>
          <a:p>
            <a:pPr lvl="2"/>
            <a:r>
              <a:rPr lang="es-ES_tradnl" smtClean="0"/>
              <a:t>Third level</a:t>
            </a:r>
          </a:p>
          <a:p>
            <a:pPr lvl="3"/>
            <a:r>
              <a:rPr lang="es-ES_tradnl" smtClean="0"/>
              <a:t>Fourth level</a:t>
            </a:r>
          </a:p>
          <a:p>
            <a:pPr lvl="4"/>
            <a:r>
              <a:rPr lang="es-ES_tradnl" smtClean="0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9929" y="1828801"/>
            <a:ext cx="3566160" cy="3657600"/>
          </a:xfrm>
        </p:spPr>
        <p:txBody>
          <a:bodyPr>
            <a:normAutofit/>
          </a:bodyPr>
          <a:lstStyle>
            <a:lvl1pPr marL="0" indent="0" algn="ctr">
              <a:spcBef>
                <a:spcPts val="600"/>
              </a:spcBef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A1CFD-BFF0-48BC-9BA5-4974D7A6AB15}" type="datetimeFigureOut">
              <a:rPr lang="en-US" smtClean="0"/>
              <a:t>6/24/15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AA694-00EB-4F4B-AABB-6F50FB17891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7240" y="457200"/>
            <a:ext cx="3566160" cy="1371600"/>
          </a:xfrm>
        </p:spPr>
        <p:txBody>
          <a:bodyPr anchor="b">
            <a:normAutofit/>
          </a:bodyPr>
          <a:lstStyle>
            <a:lvl1pPr algn="ctr">
              <a:defRPr sz="3600" b="1" kern="1200">
                <a:solidFill>
                  <a:schemeClr val="tx1"/>
                </a:solidFill>
                <a:effectLst>
                  <a:outerShdw blurRad="101600" dist="63500" dir="2700000" algn="tl" rotWithShape="0">
                    <a:prstClr val="black">
                      <a:alpha val="75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s-ES_tradnl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266765" y="1676400"/>
            <a:ext cx="2975610" cy="2975610"/>
          </a:xfrm>
          <a:prstGeom prst="ellipse">
            <a:avLst/>
          </a:prstGeom>
          <a:solidFill>
            <a:schemeClr val="tx1">
              <a:lumMod val="75000"/>
            </a:schemeClr>
          </a:solidFill>
          <a:ln w="63500">
            <a:solidFill>
              <a:schemeClr val="tx1"/>
            </a:solidFill>
          </a:ln>
          <a:effectLst>
            <a:outerShdw blurRad="254000" dist="152400" dir="5400000" sx="90000" sy="-19000" rotWithShape="0">
              <a:prstClr val="black">
                <a:alpha val="20000"/>
              </a:prstClr>
            </a:outerShdw>
          </a:effectLst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_tradnl" smtClean="0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7240" y="1828800"/>
            <a:ext cx="3566160" cy="3657600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>
              <a:spcBef>
                <a:spcPts val="600"/>
              </a:spcBef>
              <a:buNone/>
              <a:defRPr sz="2000" b="1" kern="1200">
                <a:solidFill>
                  <a:schemeClr val="tx1"/>
                </a:solidFill>
                <a:effectLst>
                  <a:outerShdw blurRad="101600" dist="63500" dir="2700000" algn="tl" rotWithShape="0">
                    <a:prstClr val="black">
                      <a:alpha val="75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ctr" defTabSz="914400" rtl="0" eaLnBrk="1" latinLnBrk="0" hangingPunct="1">
              <a:spcBef>
                <a:spcPts val="2000"/>
              </a:spcBef>
              <a:buFontTx/>
              <a:buNone/>
            </a:pPr>
            <a:r>
              <a:rPr lang="es-ES_tradnl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A1CFD-BFF0-48BC-9BA5-4974D7A6AB15}" type="datetimeFigureOut">
              <a:rPr lang="en-US" smtClean="0"/>
              <a:t>6/24/15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AA694-00EB-4F4B-AABB-6F50FB17891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4" Type="http://schemas.openxmlformats.org/officeDocument/2006/relationships/image" Target="../media/image2.png"/><Relationship Id="rId15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GridOverlay.png"/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solidFill>
            <a:schemeClr val="bg2">
              <a:lumMod val="60000"/>
              <a:lumOff val="40000"/>
              <a:alpha val="10000"/>
            </a:schemeClr>
          </a:solidFill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79462" y="107577"/>
            <a:ext cx="7581901" cy="165398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s-ES_tradnl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9462" y="1882588"/>
            <a:ext cx="7581901" cy="39534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_tradnl" smtClean="0"/>
              <a:t>Click to edit Master text styles</a:t>
            </a:r>
          </a:p>
          <a:p>
            <a:pPr lvl="1"/>
            <a:r>
              <a:rPr lang="es-ES_tradnl" smtClean="0"/>
              <a:t>Second level</a:t>
            </a:r>
          </a:p>
          <a:p>
            <a:pPr lvl="2"/>
            <a:r>
              <a:rPr lang="es-ES_tradnl" smtClean="0"/>
              <a:t>Third level</a:t>
            </a:r>
          </a:p>
          <a:p>
            <a:pPr lvl="3"/>
            <a:r>
              <a:rPr lang="es-ES_tradnl" smtClean="0"/>
              <a:t>Fourth level</a:t>
            </a:r>
          </a:p>
          <a:p>
            <a:pPr lvl="4"/>
            <a:r>
              <a:rPr lang="es-ES_tradnl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651812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tint val="75000"/>
                  </a:schemeClr>
                </a:solidFill>
                <a:effectLst>
                  <a:outerShdw blurRad="101600" dist="63500" dir="2700000" algn="tl" rotWithShape="0">
                    <a:prstClr val="black">
                      <a:alpha val="75000"/>
                    </a:prstClr>
                  </a:outerShdw>
                </a:effectLst>
              </a:defRPr>
            </a:lvl1pPr>
          </a:lstStyle>
          <a:p>
            <a:fld id="{70BA1CFD-BFF0-48BC-9BA5-4974D7A6AB15}" type="datetimeFigureOut">
              <a:rPr lang="en-US" smtClean="0"/>
              <a:t>6/24/15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4106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tint val="75000"/>
                  </a:schemeClr>
                </a:solidFill>
                <a:effectLst>
                  <a:outerShdw blurRad="101600" dist="63500" dir="2700000" algn="tl" rotWithShape="0">
                    <a:prstClr val="black">
                      <a:alpha val="75000"/>
                    </a:prstClr>
                  </a:outerShdw>
                </a:effectLst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191000" y="635635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1">
                    <a:tint val="75000"/>
                  </a:schemeClr>
                </a:solidFill>
                <a:effectLst>
                  <a:outerShdw blurRad="101600" dist="63500" dir="2700000" algn="tl" rotWithShape="0">
                    <a:prstClr val="black">
                      <a:alpha val="75000"/>
                    </a:prstClr>
                  </a:outerShdw>
                </a:effectLst>
              </a:defRPr>
            </a:lvl1pPr>
          </a:lstStyle>
          <a:p>
            <a:fld id="{D12AA694-00EB-4F4B-AABB-6F50FB178914}" type="slidenum">
              <a:rPr lang="en-US" smtClean="0"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5600" b="1" kern="1200">
          <a:solidFill>
            <a:schemeClr val="tx1"/>
          </a:solidFill>
          <a:effectLst>
            <a:outerShdw blurRad="101600" dist="63500" dir="2700000" algn="tl" rotWithShape="0">
              <a:prstClr val="black">
                <a:alpha val="75000"/>
              </a:prstClr>
            </a:outerShdw>
          </a:effectLst>
          <a:latin typeface="+mj-lt"/>
          <a:ea typeface="+mj-ea"/>
          <a:cs typeface="+mj-cs"/>
        </a:defRPr>
      </a:lvl1pPr>
    </p:titleStyle>
    <p:bodyStyle>
      <a:lvl1pPr marL="403225" indent="-403225" algn="l" defTabSz="914400" rtl="0" eaLnBrk="1" latinLnBrk="0" hangingPunct="1">
        <a:spcBef>
          <a:spcPts val="2000"/>
        </a:spcBef>
        <a:buFontTx/>
        <a:buBlip>
          <a:blip r:embed="rId15"/>
        </a:buBlip>
        <a:defRPr sz="2400" b="1" kern="1200">
          <a:solidFill>
            <a:schemeClr val="tx1"/>
          </a:solidFill>
          <a:effectLst>
            <a:outerShdw blurRad="101600" dist="63500" dir="2700000" algn="tl" rotWithShape="0">
              <a:prstClr val="black">
                <a:alpha val="75000"/>
              </a:prstClr>
            </a:outerShdw>
          </a:effectLst>
          <a:latin typeface="+mn-lt"/>
          <a:ea typeface="+mn-ea"/>
          <a:cs typeface="+mn-cs"/>
        </a:defRPr>
      </a:lvl1pPr>
      <a:lvl2pPr marL="806450" indent="-403225" algn="l" defTabSz="914400" rtl="0" eaLnBrk="1" latinLnBrk="0" hangingPunct="1">
        <a:spcBef>
          <a:spcPts val="600"/>
        </a:spcBef>
        <a:buFontTx/>
        <a:buBlip>
          <a:blip r:embed="rId15"/>
        </a:buBlip>
        <a:defRPr sz="2200" b="1" kern="1200">
          <a:solidFill>
            <a:schemeClr val="tx1"/>
          </a:solidFill>
          <a:effectLst>
            <a:outerShdw blurRad="101600" dist="63500" dir="2700000" algn="tl" rotWithShape="0">
              <a:prstClr val="black">
                <a:alpha val="75000"/>
              </a:prstClr>
            </a:outerShdw>
          </a:effectLst>
          <a:latin typeface="+mn-lt"/>
          <a:ea typeface="+mn-ea"/>
          <a:cs typeface="+mn-cs"/>
        </a:defRPr>
      </a:lvl2pPr>
      <a:lvl3pPr marL="1143000" indent="-336550" algn="l" defTabSz="914400" rtl="0" eaLnBrk="1" latinLnBrk="0" hangingPunct="1">
        <a:spcBef>
          <a:spcPts val="600"/>
        </a:spcBef>
        <a:buFontTx/>
        <a:buBlip>
          <a:blip r:embed="rId15"/>
        </a:buBlip>
        <a:defRPr sz="2000" b="1" kern="1200">
          <a:solidFill>
            <a:schemeClr val="tx1"/>
          </a:solidFill>
          <a:effectLst>
            <a:outerShdw blurRad="101600" dist="63500" dir="2700000" algn="tl" rotWithShape="0">
              <a:prstClr val="black">
                <a:alpha val="75000"/>
              </a:prstClr>
            </a:outerShdw>
          </a:effectLst>
          <a:latin typeface="+mn-lt"/>
          <a:ea typeface="+mn-ea"/>
          <a:cs typeface="+mn-cs"/>
        </a:defRPr>
      </a:lvl3pPr>
      <a:lvl4pPr marL="1492250" indent="-349250" algn="l" defTabSz="914400" rtl="0" eaLnBrk="1" latinLnBrk="0" hangingPunct="1">
        <a:spcBef>
          <a:spcPts val="600"/>
        </a:spcBef>
        <a:buFontTx/>
        <a:buBlip>
          <a:blip r:embed="rId15"/>
        </a:buBlip>
        <a:defRPr sz="1800" b="1" kern="1200">
          <a:solidFill>
            <a:schemeClr val="tx1"/>
          </a:solidFill>
          <a:effectLst>
            <a:outerShdw blurRad="101600" dist="63500" dir="2700000" algn="tl" rotWithShape="0">
              <a:prstClr val="black">
                <a:alpha val="75000"/>
              </a:prstClr>
            </a:outerShdw>
          </a:effectLst>
          <a:latin typeface="+mn-lt"/>
          <a:ea typeface="+mn-ea"/>
          <a:cs typeface="+mn-cs"/>
        </a:defRPr>
      </a:lvl4pPr>
      <a:lvl5pPr marL="1828800" indent="-336550" algn="l" defTabSz="914400" rtl="0" eaLnBrk="1" latinLnBrk="0" hangingPunct="1">
        <a:spcBef>
          <a:spcPts val="600"/>
        </a:spcBef>
        <a:buFontTx/>
        <a:buBlip>
          <a:blip r:embed="rId15"/>
        </a:buBlip>
        <a:defRPr sz="1800" b="1" kern="1200">
          <a:solidFill>
            <a:schemeClr val="tx1"/>
          </a:solidFill>
          <a:effectLst>
            <a:outerShdw blurRad="101600" dist="63500" dir="2700000" algn="tl" rotWithShape="0">
              <a:prstClr val="black">
                <a:alpha val="75000"/>
              </a:prstClr>
            </a:outerShdw>
          </a:effectLst>
          <a:latin typeface="+mn-lt"/>
          <a:ea typeface="+mn-ea"/>
          <a:cs typeface="+mn-cs"/>
        </a:defRPr>
      </a:lvl5pPr>
      <a:lvl6pPr marL="2173288" indent="-344488" algn="l" defTabSz="914400" rtl="0" eaLnBrk="1" latinLnBrk="0" hangingPunct="1">
        <a:spcBef>
          <a:spcPct val="20000"/>
        </a:spcBef>
        <a:buFontTx/>
        <a:buBlip>
          <a:blip r:embed="rId15"/>
        </a:buBlip>
        <a:defRPr lang="en-US" sz="1800" b="1" kern="1200" dirty="0" smtClean="0">
          <a:solidFill>
            <a:schemeClr val="tx1"/>
          </a:solidFill>
          <a:effectLst>
            <a:outerShdw blurRad="101600" dist="63500" dir="2700000" algn="tl" rotWithShape="0">
              <a:prstClr val="black">
                <a:alpha val="75000"/>
              </a:prstClr>
            </a:outerShdw>
          </a:effectLst>
          <a:latin typeface="+mn-lt"/>
          <a:ea typeface="+mn-ea"/>
          <a:cs typeface="+mn-cs"/>
        </a:defRPr>
      </a:lvl6pPr>
      <a:lvl7pPr marL="2516188" indent="-344488" algn="l" defTabSz="914400" rtl="0" eaLnBrk="1" latinLnBrk="0" hangingPunct="1">
        <a:spcBef>
          <a:spcPct val="20000"/>
        </a:spcBef>
        <a:buFontTx/>
        <a:buBlip>
          <a:blip r:embed="rId15"/>
        </a:buBlip>
        <a:defRPr lang="en-US" sz="1800" b="1" kern="1200" dirty="0" smtClean="0">
          <a:solidFill>
            <a:schemeClr val="tx1"/>
          </a:solidFill>
          <a:effectLst>
            <a:outerShdw blurRad="101600" dist="63500" dir="2700000" algn="tl" rotWithShape="0">
              <a:prstClr val="black">
                <a:alpha val="75000"/>
              </a:prstClr>
            </a:outerShdw>
          </a:effectLst>
          <a:latin typeface="+mn-lt"/>
          <a:ea typeface="+mn-ea"/>
          <a:cs typeface="+mn-cs"/>
        </a:defRPr>
      </a:lvl7pPr>
      <a:lvl8pPr marL="2860675" indent="-344488" algn="l" defTabSz="914400" rtl="0" eaLnBrk="1" latinLnBrk="0" hangingPunct="1">
        <a:spcBef>
          <a:spcPct val="20000"/>
        </a:spcBef>
        <a:buFontTx/>
        <a:buBlip>
          <a:blip r:embed="rId15"/>
        </a:buBlip>
        <a:defRPr lang="en-US" sz="1800" b="1" kern="1200" dirty="0" smtClean="0">
          <a:solidFill>
            <a:schemeClr val="tx1"/>
          </a:solidFill>
          <a:effectLst>
            <a:outerShdw blurRad="101600" dist="63500" dir="2700000" algn="tl" rotWithShape="0">
              <a:prstClr val="black">
                <a:alpha val="75000"/>
              </a:prstClr>
            </a:outerShdw>
          </a:effectLst>
          <a:latin typeface="+mn-lt"/>
          <a:ea typeface="+mn-ea"/>
          <a:cs typeface="+mn-cs"/>
        </a:defRPr>
      </a:lvl8pPr>
      <a:lvl9pPr marL="3205163" indent="-344488" algn="l" defTabSz="914400" rtl="0" eaLnBrk="1" latinLnBrk="0" hangingPunct="1">
        <a:spcBef>
          <a:spcPct val="20000"/>
        </a:spcBef>
        <a:buFontTx/>
        <a:buBlip>
          <a:blip r:embed="rId15"/>
        </a:buBlip>
        <a:defRPr lang="en-US" sz="1800" b="1" kern="1200" dirty="0">
          <a:solidFill>
            <a:schemeClr val="tx1"/>
          </a:solidFill>
          <a:effectLst>
            <a:outerShdw blurRad="101600" dist="63500" dir="2700000" algn="tl" rotWithShape="0">
              <a:prstClr val="black">
                <a:alpha val="75000"/>
              </a:prstClr>
            </a:outerShdw>
          </a:effectLst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0738" y="3832858"/>
            <a:ext cx="7542212" cy="1013012"/>
          </a:xfrm>
        </p:spPr>
        <p:txBody>
          <a:bodyPr/>
          <a:lstStyle/>
          <a:p>
            <a:r>
              <a:rPr lang="en-US" sz="6600" dirty="0" err="1" smtClean="0"/>
              <a:t>Satanolog</a:t>
            </a:r>
            <a:r>
              <a:rPr lang="en-US" sz="6600" dirty="0" err="1" smtClean="0"/>
              <a:t>ía</a:t>
            </a:r>
            <a:endParaRPr lang="en-US" sz="6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 smtClean="0"/>
              <a:t>Efesios</a:t>
            </a:r>
            <a:r>
              <a:rPr lang="en-US" dirty="0" smtClean="0"/>
              <a:t> 6:12; </a:t>
            </a:r>
            <a:r>
              <a:rPr lang="en-US" dirty="0" err="1" smtClean="0"/>
              <a:t>Colosenses</a:t>
            </a:r>
            <a:r>
              <a:rPr lang="en-US" dirty="0" smtClean="0"/>
              <a:t> 2:15; 1 Juan 2:15-17; </a:t>
            </a:r>
          </a:p>
          <a:p>
            <a:r>
              <a:rPr lang="en-US" dirty="0" smtClean="0"/>
              <a:t>1Juan 5:19; </a:t>
            </a:r>
            <a:r>
              <a:rPr lang="en-US" dirty="0" err="1" smtClean="0"/>
              <a:t>Apocalipsis</a:t>
            </a:r>
            <a:r>
              <a:rPr lang="en-US" dirty="0" smtClean="0"/>
              <a:t> 12:10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444725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TENTACI</a:t>
            </a:r>
            <a:r>
              <a:rPr lang="en-US" dirty="0" smtClean="0"/>
              <a:t>ÓN: </a:t>
            </a:r>
            <a:r>
              <a:rPr lang="en-US" dirty="0" err="1" smtClean="0"/>
              <a:t>Soluciones</a:t>
            </a:r>
            <a:r>
              <a:rPr lang="en-US" dirty="0" smtClean="0"/>
              <a:t>/</a:t>
            </a:r>
            <a:r>
              <a:rPr lang="en-US" dirty="0" err="1" smtClean="0"/>
              <a:t>Medidas</a:t>
            </a:r>
            <a:r>
              <a:rPr lang="en-US" dirty="0" smtClean="0"/>
              <a:t> </a:t>
            </a:r>
            <a:r>
              <a:rPr lang="en-US" dirty="0" err="1" smtClean="0"/>
              <a:t>contrarias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79462" y="1882587"/>
            <a:ext cx="7921437" cy="4582037"/>
          </a:xfrm>
        </p:spPr>
        <p:txBody>
          <a:bodyPr>
            <a:normAutofit/>
          </a:bodyPr>
          <a:lstStyle/>
          <a:p>
            <a:r>
              <a:rPr lang="en-US" sz="3200" i="1" dirty="0" smtClean="0"/>
              <a:t>La </a:t>
            </a:r>
            <a:r>
              <a:rPr lang="en-US" sz="3200" i="1" dirty="0" err="1" smtClean="0"/>
              <a:t>Palabra</a:t>
            </a:r>
            <a:r>
              <a:rPr lang="en-US" sz="3200" i="1" dirty="0" smtClean="0"/>
              <a:t> de Dios</a:t>
            </a:r>
            <a:r>
              <a:rPr lang="en-US" sz="3200" dirty="0" smtClean="0"/>
              <a:t>:  Lucas 4 </a:t>
            </a:r>
            <a:r>
              <a:rPr lang="en-US" sz="3200" dirty="0" err="1" smtClean="0"/>
              <a:t>ejemplo</a:t>
            </a:r>
            <a:r>
              <a:rPr lang="en-US" sz="3200" dirty="0" smtClean="0"/>
              <a:t> de JC;           </a:t>
            </a:r>
            <a:r>
              <a:rPr lang="en-US" sz="3200" dirty="0" err="1" smtClean="0"/>
              <a:t>Efesios</a:t>
            </a:r>
            <a:r>
              <a:rPr lang="en-US" sz="3200" dirty="0" smtClean="0"/>
              <a:t> 6:17 “</a:t>
            </a:r>
            <a:r>
              <a:rPr lang="en-US" sz="3200" dirty="0" err="1" smtClean="0"/>
              <a:t>rhema</a:t>
            </a:r>
            <a:r>
              <a:rPr lang="en-US" sz="3200" dirty="0" smtClean="0"/>
              <a:t>” Dios </a:t>
            </a:r>
            <a:r>
              <a:rPr lang="en-US" sz="3200" dirty="0" err="1" smtClean="0"/>
              <a:t>aplicando</a:t>
            </a:r>
            <a:r>
              <a:rPr lang="en-US" sz="3200" dirty="0" smtClean="0"/>
              <a:t> “logos” a </a:t>
            </a:r>
            <a:r>
              <a:rPr lang="en-US" sz="3200" dirty="0" err="1" smtClean="0"/>
              <a:t>nuestras</a:t>
            </a:r>
            <a:r>
              <a:rPr lang="en-US" sz="3200" dirty="0" smtClean="0"/>
              <a:t> </a:t>
            </a:r>
            <a:r>
              <a:rPr lang="en-US" sz="3200" dirty="0" err="1" smtClean="0"/>
              <a:t>vidas</a:t>
            </a:r>
            <a:r>
              <a:rPr lang="en-US" sz="3200" dirty="0" smtClean="0"/>
              <a:t>.</a:t>
            </a:r>
          </a:p>
          <a:p>
            <a:r>
              <a:rPr lang="en-US" sz="3200" i="1" dirty="0" err="1" smtClean="0"/>
              <a:t>Oraci</a:t>
            </a:r>
            <a:r>
              <a:rPr lang="en-US" sz="3200" i="1" dirty="0" err="1" smtClean="0"/>
              <a:t>ón</a:t>
            </a:r>
            <a:r>
              <a:rPr lang="en-US" sz="3200" i="1" dirty="0" smtClean="0"/>
              <a:t>:</a:t>
            </a:r>
            <a:r>
              <a:rPr lang="en-US" sz="3200" dirty="0" smtClean="0"/>
              <a:t> </a:t>
            </a:r>
            <a:r>
              <a:rPr lang="en-US" sz="3200" dirty="0" err="1" smtClean="0"/>
              <a:t>Efesios</a:t>
            </a:r>
            <a:r>
              <a:rPr lang="en-US" sz="3200" dirty="0" smtClean="0"/>
              <a:t> 6:18; </a:t>
            </a:r>
            <a:r>
              <a:rPr lang="en-US" sz="3200" dirty="0" err="1" smtClean="0"/>
              <a:t>contarle</a:t>
            </a:r>
            <a:r>
              <a:rPr lang="en-US" sz="3200" dirty="0" smtClean="0"/>
              <a:t> a Dios lo </a:t>
            </a:r>
            <a:r>
              <a:rPr lang="en-US" sz="3200" dirty="0" err="1" smtClean="0"/>
              <a:t>que</a:t>
            </a:r>
            <a:r>
              <a:rPr lang="en-US" sz="3200" dirty="0" smtClean="0"/>
              <a:t> </a:t>
            </a:r>
            <a:r>
              <a:rPr lang="en-US" sz="3200" dirty="0" err="1" smtClean="0"/>
              <a:t>nos</a:t>
            </a:r>
            <a:r>
              <a:rPr lang="en-US" sz="3200" dirty="0" smtClean="0"/>
              <a:t> </a:t>
            </a:r>
            <a:r>
              <a:rPr lang="en-US" sz="3200" dirty="0" err="1" smtClean="0"/>
              <a:t>pasa</a:t>
            </a:r>
            <a:r>
              <a:rPr lang="en-US" sz="3200" dirty="0" smtClean="0"/>
              <a:t>, </a:t>
            </a:r>
            <a:r>
              <a:rPr lang="en-US" sz="3200" dirty="0" err="1" smtClean="0"/>
              <a:t>súplica</a:t>
            </a:r>
            <a:r>
              <a:rPr lang="en-US" sz="3200" dirty="0" smtClean="0"/>
              <a:t>; 2Corintios 10:5, </a:t>
            </a:r>
            <a:r>
              <a:rPr lang="en-US" sz="3200" dirty="0" err="1" smtClean="0"/>
              <a:t>tomar</a:t>
            </a:r>
            <a:r>
              <a:rPr lang="en-US" sz="3200" dirty="0" smtClean="0"/>
              <a:t> </a:t>
            </a:r>
            <a:r>
              <a:rPr lang="en-US" sz="3200" dirty="0" err="1" smtClean="0"/>
              <a:t>pensamientos</a:t>
            </a:r>
            <a:r>
              <a:rPr lang="en-US" sz="3200" dirty="0" smtClean="0"/>
              <a:t> </a:t>
            </a:r>
            <a:r>
              <a:rPr lang="en-US" sz="3200" dirty="0" err="1" smtClean="0"/>
              <a:t>cautivos</a:t>
            </a:r>
            <a:r>
              <a:rPr lang="en-US" sz="3200" dirty="0" smtClean="0"/>
              <a:t> a Cristo, </a:t>
            </a:r>
            <a:r>
              <a:rPr lang="en-US" sz="3200" dirty="0" err="1" smtClean="0"/>
              <a:t>nuestros</a:t>
            </a:r>
            <a:r>
              <a:rPr lang="en-US" sz="3200" dirty="0" smtClean="0"/>
              <a:t> </a:t>
            </a:r>
            <a:r>
              <a:rPr lang="en-US" sz="3200" dirty="0" err="1" smtClean="0"/>
              <a:t>argumentos</a:t>
            </a:r>
            <a:r>
              <a:rPr lang="en-US" sz="3200" dirty="0" smtClean="0"/>
              <a:t> y </a:t>
            </a:r>
            <a:r>
              <a:rPr lang="en-US" sz="3200" dirty="0" err="1" smtClean="0"/>
              <a:t>arrogancias</a:t>
            </a:r>
            <a:r>
              <a:rPr lang="en-US" sz="3200" dirty="0" smtClean="0"/>
              <a:t>.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44024810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ACUSACI</a:t>
            </a:r>
            <a:r>
              <a:rPr lang="en-US" dirty="0" smtClean="0"/>
              <a:t>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 err="1" smtClean="0"/>
              <a:t>Apocalipsis</a:t>
            </a:r>
            <a:r>
              <a:rPr lang="en-US" sz="3600" dirty="0" smtClean="0"/>
              <a:t> 12:10</a:t>
            </a:r>
          </a:p>
          <a:p>
            <a:pPr marL="0" indent="0">
              <a:buNone/>
            </a:pPr>
            <a:r>
              <a:rPr lang="en-US" sz="3600" dirty="0" err="1" smtClean="0"/>
              <a:t>Definici</a:t>
            </a:r>
            <a:r>
              <a:rPr lang="en-US" sz="3600" dirty="0" err="1" smtClean="0"/>
              <a:t>ón</a:t>
            </a:r>
            <a:r>
              <a:rPr lang="en-US" sz="3600" dirty="0" smtClean="0"/>
              <a:t>: </a:t>
            </a:r>
            <a:r>
              <a:rPr lang="en-US" sz="3600" dirty="0" err="1" smtClean="0"/>
              <a:t>Cargar</a:t>
            </a:r>
            <a:r>
              <a:rPr lang="en-US" sz="3600" dirty="0" smtClean="0"/>
              <a:t> con un </a:t>
            </a:r>
            <a:r>
              <a:rPr lang="en-US" sz="3600" dirty="0" err="1" smtClean="0"/>
              <a:t>crimen</a:t>
            </a:r>
            <a:r>
              <a:rPr lang="en-US" sz="3600" dirty="0" smtClean="0"/>
              <a:t>, </a:t>
            </a:r>
            <a:r>
              <a:rPr lang="en-US" sz="3600" dirty="0" err="1" smtClean="0"/>
              <a:t>ofensa</a:t>
            </a:r>
            <a:r>
              <a:rPr lang="en-US" sz="3600" dirty="0" smtClean="0"/>
              <a:t> o </a:t>
            </a:r>
            <a:r>
              <a:rPr lang="en-US" sz="3600" dirty="0" err="1" smtClean="0"/>
              <a:t>falta</a:t>
            </a:r>
            <a:r>
              <a:rPr lang="en-US" sz="3600" dirty="0" smtClean="0"/>
              <a:t>. </a:t>
            </a:r>
            <a:r>
              <a:rPr lang="en-US" sz="3600" dirty="0" err="1" smtClean="0"/>
              <a:t>Cometes</a:t>
            </a:r>
            <a:r>
              <a:rPr lang="en-US" sz="3600" dirty="0" smtClean="0"/>
              <a:t> un </a:t>
            </a:r>
            <a:r>
              <a:rPr lang="en-US" sz="3600" dirty="0" err="1" smtClean="0"/>
              <a:t>pecado</a:t>
            </a:r>
            <a:r>
              <a:rPr lang="en-US" sz="3600" dirty="0" smtClean="0"/>
              <a:t> y </a:t>
            </a:r>
            <a:r>
              <a:rPr lang="en-US" sz="3600" dirty="0" err="1" smtClean="0"/>
              <a:t>dudas</a:t>
            </a:r>
            <a:r>
              <a:rPr lang="en-US" sz="3600" dirty="0" smtClean="0"/>
              <a:t> de la </a:t>
            </a:r>
            <a:r>
              <a:rPr lang="en-US" sz="3600" dirty="0" err="1" smtClean="0"/>
              <a:t>gracia</a:t>
            </a:r>
            <a:r>
              <a:rPr lang="en-US" sz="3600" dirty="0" smtClean="0"/>
              <a:t> de Dios, y de </a:t>
            </a:r>
            <a:r>
              <a:rPr lang="en-US" sz="3600" dirty="0" err="1" smtClean="0"/>
              <a:t>su</a:t>
            </a:r>
            <a:r>
              <a:rPr lang="en-US" sz="3600" dirty="0" smtClean="0"/>
              <a:t> </a:t>
            </a:r>
            <a:r>
              <a:rPr lang="en-US" sz="3600" dirty="0" err="1" smtClean="0"/>
              <a:t>respaldo</a:t>
            </a:r>
            <a:r>
              <a:rPr lang="en-US" sz="3600" dirty="0" smtClean="0"/>
              <a:t>.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29632424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ACUSACI</a:t>
            </a:r>
            <a:r>
              <a:rPr lang="en-US" dirty="0" smtClean="0"/>
              <a:t>ÓN: EMBOSCADA SATÁNICA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9562" y="1882588"/>
            <a:ext cx="8640771" cy="3953436"/>
          </a:xfrm>
        </p:spPr>
        <p:txBody>
          <a:bodyPr/>
          <a:lstStyle/>
          <a:p>
            <a:r>
              <a:rPr lang="en-US" dirty="0" err="1" smtClean="0"/>
              <a:t>Acusaci</a:t>
            </a:r>
            <a:r>
              <a:rPr lang="en-US" dirty="0" err="1" smtClean="0"/>
              <a:t>ón</a:t>
            </a:r>
            <a:r>
              <a:rPr lang="en-US" dirty="0" smtClean="0"/>
              <a:t>: Se </a:t>
            </a:r>
            <a:r>
              <a:rPr lang="en-US" dirty="0" err="1" smtClean="0"/>
              <a:t>enfoca</a:t>
            </a:r>
            <a:r>
              <a:rPr lang="en-US" dirty="0" smtClean="0"/>
              <a:t> en </a:t>
            </a:r>
            <a:r>
              <a:rPr lang="en-US" dirty="0" err="1" smtClean="0"/>
              <a:t>ti</a:t>
            </a:r>
            <a:r>
              <a:rPr lang="en-US" dirty="0" smtClean="0"/>
              <a:t>, </a:t>
            </a:r>
            <a:r>
              <a:rPr lang="en-US" dirty="0" err="1" smtClean="0"/>
              <a:t>te</a:t>
            </a:r>
            <a:r>
              <a:rPr lang="en-US" dirty="0" smtClean="0"/>
              <a:t> </a:t>
            </a:r>
            <a:r>
              <a:rPr lang="en-US" dirty="0" err="1" smtClean="0"/>
              <a:t>desacredita,alejamiento</a:t>
            </a:r>
            <a:r>
              <a:rPr lang="en-US" dirty="0" smtClean="0"/>
              <a:t> de Dios</a:t>
            </a:r>
          </a:p>
          <a:p>
            <a:r>
              <a:rPr lang="en-US" dirty="0" err="1" smtClean="0"/>
              <a:t>Convicción</a:t>
            </a:r>
            <a:r>
              <a:rPr lang="en-US" dirty="0" smtClean="0"/>
              <a:t> </a:t>
            </a:r>
            <a:r>
              <a:rPr lang="en-US" dirty="0" err="1" smtClean="0"/>
              <a:t>Proviene</a:t>
            </a:r>
            <a:r>
              <a:rPr lang="en-US" dirty="0" smtClean="0"/>
              <a:t> del E.S: Se </a:t>
            </a:r>
            <a:r>
              <a:rPr lang="en-US" dirty="0" err="1" smtClean="0"/>
              <a:t>enfoca</a:t>
            </a:r>
            <a:r>
              <a:rPr lang="en-US" dirty="0" smtClean="0"/>
              <a:t> en el </a:t>
            </a:r>
            <a:r>
              <a:rPr lang="en-US" dirty="0" err="1" smtClean="0"/>
              <a:t>pecado</a:t>
            </a:r>
            <a:r>
              <a:rPr lang="en-US" dirty="0" smtClean="0"/>
              <a:t>, y </a:t>
            </a:r>
            <a:r>
              <a:rPr lang="en-US" dirty="0" err="1" smtClean="0"/>
              <a:t>te</a:t>
            </a:r>
            <a:r>
              <a:rPr lang="en-US" dirty="0" smtClean="0"/>
              <a:t> </a:t>
            </a:r>
            <a:r>
              <a:rPr lang="en-US" dirty="0" err="1" smtClean="0"/>
              <a:t>trae</a:t>
            </a:r>
            <a:r>
              <a:rPr lang="en-US" dirty="0" smtClean="0"/>
              <a:t> de </a:t>
            </a:r>
            <a:r>
              <a:rPr lang="en-US" dirty="0" err="1" smtClean="0"/>
              <a:t>vuelta</a:t>
            </a:r>
            <a:r>
              <a:rPr lang="en-US" dirty="0" smtClean="0"/>
              <a:t> a Dios.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42423" y="4099396"/>
            <a:ext cx="268009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/>
              <a:t>PROMESAS</a:t>
            </a:r>
            <a:endParaRPr lang="en-US" sz="4000" dirty="0"/>
          </a:p>
        </p:txBody>
      </p:sp>
      <p:sp>
        <p:nvSpPr>
          <p:cNvPr id="5" name="TextBox 4"/>
          <p:cNvSpPr txBox="1"/>
          <p:nvPr/>
        </p:nvSpPr>
        <p:spPr>
          <a:xfrm>
            <a:off x="917868" y="5455619"/>
            <a:ext cx="335260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/>
              <a:t>ALEJAMIENTO</a:t>
            </a:r>
            <a:endParaRPr lang="en-US" sz="4000" dirty="0"/>
          </a:p>
        </p:txBody>
      </p:sp>
      <p:sp>
        <p:nvSpPr>
          <p:cNvPr id="6" name="TextBox 5"/>
          <p:cNvSpPr txBox="1"/>
          <p:nvPr/>
        </p:nvSpPr>
        <p:spPr>
          <a:xfrm>
            <a:off x="5220976" y="6041183"/>
            <a:ext cx="283613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/>
              <a:t>ACUSACI</a:t>
            </a:r>
            <a:r>
              <a:rPr lang="en-US" sz="4000" dirty="0" smtClean="0"/>
              <a:t>ÓN</a:t>
            </a:r>
            <a:endParaRPr lang="en-US" sz="4000" dirty="0"/>
          </a:p>
        </p:txBody>
      </p:sp>
      <p:sp>
        <p:nvSpPr>
          <p:cNvPr id="7" name="TextBox 6"/>
          <p:cNvSpPr txBox="1"/>
          <p:nvPr/>
        </p:nvSpPr>
        <p:spPr>
          <a:xfrm>
            <a:off x="6806722" y="4099239"/>
            <a:ext cx="202361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/>
              <a:t>PECADO</a:t>
            </a:r>
            <a:endParaRPr lang="en-US" sz="4000" dirty="0"/>
          </a:p>
        </p:txBody>
      </p:sp>
      <p:sp>
        <p:nvSpPr>
          <p:cNvPr id="8" name="TextBox 7"/>
          <p:cNvSpPr txBox="1"/>
          <p:nvPr/>
        </p:nvSpPr>
        <p:spPr>
          <a:xfrm>
            <a:off x="3261581" y="2954522"/>
            <a:ext cx="275072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/>
              <a:t>TENTACI</a:t>
            </a:r>
            <a:r>
              <a:rPr lang="en-US" sz="4000" dirty="0" smtClean="0"/>
              <a:t>ÓN</a:t>
            </a:r>
            <a:endParaRPr lang="en-US" sz="4000" dirty="0"/>
          </a:p>
        </p:txBody>
      </p:sp>
      <p:cxnSp>
        <p:nvCxnSpPr>
          <p:cNvPr id="10" name="Straight Arrow Connector 9"/>
          <p:cNvCxnSpPr/>
          <p:nvPr/>
        </p:nvCxnSpPr>
        <p:spPr>
          <a:xfrm flipV="1">
            <a:off x="2590119" y="3713679"/>
            <a:ext cx="980725" cy="49889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>
            <a:off x="5153630" y="3713679"/>
            <a:ext cx="1547988" cy="49889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 flipH="1" flipV="1">
            <a:off x="3522514" y="6163505"/>
            <a:ext cx="1623036" cy="30277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 flipH="1">
            <a:off x="6927917" y="4907194"/>
            <a:ext cx="947563" cy="9131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 flipH="1" flipV="1">
            <a:off x="2062036" y="4807282"/>
            <a:ext cx="532134" cy="673487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835831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4" grpId="0"/>
      <p:bldP spid="5" grpId="0"/>
      <p:bldP spid="6" grpId="0"/>
      <p:bldP spid="7" grpId="0"/>
      <p:bldP spid="8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ACUSACI</a:t>
            </a:r>
            <a:r>
              <a:rPr lang="en-US" dirty="0" smtClean="0"/>
              <a:t>ÓN: </a:t>
            </a:r>
            <a:r>
              <a:rPr lang="en-US" dirty="0" err="1" smtClean="0"/>
              <a:t>Solución</a:t>
            </a:r>
            <a:r>
              <a:rPr lang="en-US" dirty="0" smtClean="0"/>
              <a:t>/</a:t>
            </a:r>
            <a:r>
              <a:rPr lang="en-US" dirty="0" err="1" smtClean="0"/>
              <a:t>Medidas</a:t>
            </a:r>
            <a:r>
              <a:rPr lang="en-US" dirty="0" smtClean="0"/>
              <a:t> </a:t>
            </a:r>
            <a:r>
              <a:rPr lang="en-US" dirty="0" err="1" smtClean="0"/>
              <a:t>contrarias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79462" y="1882588"/>
            <a:ext cx="7826656" cy="4975412"/>
          </a:xfrm>
        </p:spPr>
        <p:txBody>
          <a:bodyPr>
            <a:normAutofit/>
          </a:bodyPr>
          <a:lstStyle/>
          <a:p>
            <a:r>
              <a:rPr lang="en-US" dirty="0" smtClean="0"/>
              <a:t>Para </a:t>
            </a:r>
            <a:r>
              <a:rPr lang="en-US" dirty="0" err="1" smtClean="0"/>
              <a:t>aliviar</a:t>
            </a:r>
            <a:r>
              <a:rPr lang="en-US" dirty="0" smtClean="0"/>
              <a:t> </a:t>
            </a:r>
            <a:r>
              <a:rPr lang="en-US" dirty="0" err="1" smtClean="0"/>
              <a:t>sentimientos</a:t>
            </a:r>
            <a:r>
              <a:rPr lang="en-US" dirty="0" smtClean="0"/>
              <a:t> de culpa, </a:t>
            </a:r>
            <a:r>
              <a:rPr lang="en-US" dirty="0" err="1" smtClean="0"/>
              <a:t>confesando</a:t>
            </a:r>
            <a:r>
              <a:rPr lang="en-US" dirty="0" smtClean="0"/>
              <a:t> y </a:t>
            </a:r>
            <a:r>
              <a:rPr lang="en-US" dirty="0" err="1" smtClean="0"/>
              <a:t>aceptando</a:t>
            </a:r>
            <a:r>
              <a:rPr lang="en-US" dirty="0" smtClean="0"/>
              <a:t> </a:t>
            </a:r>
            <a:r>
              <a:rPr lang="en-US" dirty="0" err="1" smtClean="0"/>
              <a:t>responsabilidad</a:t>
            </a:r>
            <a:r>
              <a:rPr lang="en-US" dirty="0" smtClean="0"/>
              <a:t> y </a:t>
            </a:r>
            <a:r>
              <a:rPr lang="en-US" dirty="0" err="1" smtClean="0"/>
              <a:t>seguridad</a:t>
            </a:r>
            <a:r>
              <a:rPr lang="en-US" dirty="0" smtClean="0"/>
              <a:t> del </a:t>
            </a:r>
            <a:r>
              <a:rPr lang="en-US" dirty="0" err="1" smtClean="0"/>
              <a:t>perd</a:t>
            </a:r>
            <a:r>
              <a:rPr lang="en-US" dirty="0" err="1" smtClean="0"/>
              <a:t>ón</a:t>
            </a:r>
            <a:r>
              <a:rPr lang="en-US" dirty="0" smtClean="0"/>
              <a:t> de Dios.</a:t>
            </a:r>
            <a:endParaRPr lang="en-US" dirty="0" smtClean="0"/>
          </a:p>
          <a:p>
            <a:r>
              <a:rPr lang="en-US" dirty="0" err="1" smtClean="0"/>
              <a:t>Proverbios</a:t>
            </a:r>
            <a:r>
              <a:rPr lang="en-US" dirty="0" smtClean="0"/>
              <a:t> 28:13</a:t>
            </a:r>
          </a:p>
          <a:p>
            <a:r>
              <a:rPr lang="en-US" dirty="0" err="1" smtClean="0"/>
              <a:t>Efesios</a:t>
            </a:r>
            <a:r>
              <a:rPr lang="en-US" dirty="0" smtClean="0"/>
              <a:t> 6:14</a:t>
            </a:r>
          </a:p>
          <a:p>
            <a:r>
              <a:rPr lang="en-US" dirty="0" err="1" smtClean="0"/>
              <a:t>Romanos</a:t>
            </a:r>
            <a:r>
              <a:rPr lang="en-US" dirty="0" smtClean="0"/>
              <a:t> 8:1</a:t>
            </a:r>
          </a:p>
          <a:p>
            <a:r>
              <a:rPr lang="en-US" dirty="0" err="1" smtClean="0"/>
              <a:t>Filipenses</a:t>
            </a:r>
            <a:r>
              <a:rPr lang="en-US" dirty="0" smtClean="0"/>
              <a:t> 3:9</a:t>
            </a:r>
          </a:p>
          <a:p>
            <a:r>
              <a:rPr lang="en-US" dirty="0" err="1" smtClean="0"/>
              <a:t>Hebreos</a:t>
            </a:r>
            <a:r>
              <a:rPr lang="en-US" dirty="0" smtClean="0"/>
              <a:t> 4:15-16</a:t>
            </a:r>
          </a:p>
          <a:p>
            <a:r>
              <a:rPr lang="en-US" dirty="0" smtClean="0"/>
              <a:t>1Corintios 15:10</a:t>
            </a:r>
          </a:p>
        </p:txBody>
      </p:sp>
    </p:spTree>
    <p:extLst>
      <p:ext uri="{BB962C8B-B14F-4D97-AF65-F5344CB8AC3E}">
        <p14:creationId xmlns:p14="http://schemas.microsoft.com/office/powerpoint/2010/main" val="159876932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OPOSICI</a:t>
            </a:r>
            <a:r>
              <a:rPr lang="en-US" dirty="0" smtClean="0"/>
              <a:t>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2256" y="1364965"/>
            <a:ext cx="8264905" cy="5289238"/>
          </a:xfrm>
        </p:spPr>
        <p:txBody>
          <a:bodyPr>
            <a:normAutofit/>
          </a:bodyPr>
          <a:lstStyle/>
          <a:p>
            <a:r>
              <a:rPr lang="en-US" dirty="0" err="1" smtClean="0"/>
              <a:t>Efesios</a:t>
            </a:r>
            <a:r>
              <a:rPr lang="en-US" dirty="0" smtClean="0"/>
              <a:t> 2:10  </a:t>
            </a:r>
            <a:r>
              <a:rPr lang="en-US" dirty="0" err="1" smtClean="0"/>
              <a:t>Definici</a:t>
            </a:r>
            <a:r>
              <a:rPr lang="en-US" dirty="0" err="1" smtClean="0"/>
              <a:t>ón</a:t>
            </a:r>
            <a:r>
              <a:rPr lang="en-US" dirty="0" smtClean="0"/>
              <a:t>:</a:t>
            </a:r>
            <a:r>
              <a:rPr lang="en-US" dirty="0" smtClean="0"/>
              <a:t> </a:t>
            </a:r>
            <a:r>
              <a:rPr lang="en-US" dirty="0" err="1" smtClean="0"/>
              <a:t>intentos</a:t>
            </a:r>
            <a:r>
              <a:rPr lang="en-US" dirty="0" smtClean="0"/>
              <a:t> de </a:t>
            </a:r>
            <a:r>
              <a:rPr lang="en-US" dirty="0" err="1" smtClean="0"/>
              <a:t>Satan</a:t>
            </a:r>
            <a:r>
              <a:rPr lang="en-US" dirty="0" err="1" smtClean="0"/>
              <a:t>ás</a:t>
            </a:r>
            <a:r>
              <a:rPr lang="en-US" dirty="0" smtClean="0"/>
              <a:t> </a:t>
            </a:r>
            <a:r>
              <a:rPr lang="en-US" dirty="0" err="1" smtClean="0"/>
              <a:t>para</a:t>
            </a:r>
            <a:r>
              <a:rPr lang="en-US" dirty="0" smtClean="0"/>
              <a:t> </a:t>
            </a:r>
            <a:r>
              <a:rPr lang="en-US" dirty="0" err="1" smtClean="0"/>
              <a:t>interferir</a:t>
            </a:r>
            <a:r>
              <a:rPr lang="en-US" dirty="0" smtClean="0"/>
              <a:t> con </a:t>
            </a:r>
            <a:r>
              <a:rPr lang="en-US" dirty="0" err="1" smtClean="0"/>
              <a:t>efectividad</a:t>
            </a:r>
            <a:r>
              <a:rPr lang="en-US" dirty="0" smtClean="0"/>
              <a:t> </a:t>
            </a:r>
            <a:r>
              <a:rPr lang="en-US" dirty="0" err="1" smtClean="0"/>
              <a:t>cristiana</a:t>
            </a:r>
            <a:endParaRPr lang="en-US" dirty="0" smtClean="0"/>
          </a:p>
          <a:p>
            <a:r>
              <a:rPr lang="en-US" dirty="0" smtClean="0"/>
              <a:t>ATAQUE:</a:t>
            </a:r>
          </a:p>
          <a:p>
            <a:r>
              <a:rPr lang="en-US" i="1" dirty="0" err="1" smtClean="0"/>
              <a:t>Circunstancias</a:t>
            </a:r>
            <a:r>
              <a:rPr lang="en-US" i="1" dirty="0" smtClean="0"/>
              <a:t> </a:t>
            </a:r>
            <a:r>
              <a:rPr lang="en-US" dirty="0" smtClean="0"/>
              <a:t>1Tess 2:18; </a:t>
            </a:r>
            <a:r>
              <a:rPr lang="en-US" dirty="0" err="1" smtClean="0"/>
              <a:t>libro</a:t>
            </a:r>
            <a:r>
              <a:rPr lang="en-US" dirty="0" smtClean="0"/>
              <a:t> de Job.  </a:t>
            </a:r>
          </a:p>
          <a:p>
            <a:pPr lvl="0"/>
            <a:r>
              <a:rPr lang="en-US" i="1" dirty="0" err="1" smtClean="0"/>
              <a:t>Gente</a:t>
            </a:r>
            <a:r>
              <a:rPr lang="en-US" dirty="0" smtClean="0"/>
              <a:t>: 2Timoteo 2:24-26;Hechos 5:3-10; 2Tess 3:1-3; Mateo 16:21-23</a:t>
            </a:r>
          </a:p>
          <a:p>
            <a:pPr lvl="0"/>
            <a:r>
              <a:rPr lang="en-US" i="1" dirty="0" err="1" smtClean="0"/>
              <a:t>Persecusi</a:t>
            </a:r>
            <a:r>
              <a:rPr lang="en-US" i="1" dirty="0" err="1" smtClean="0"/>
              <a:t>ón</a:t>
            </a:r>
            <a:r>
              <a:rPr lang="en-US" i="1" dirty="0" smtClean="0"/>
              <a:t>:</a:t>
            </a:r>
            <a:r>
              <a:rPr lang="en-US" dirty="0" smtClean="0"/>
              <a:t>  2Timoteo 3:12; 1Pedro 4:12-13; Juan 15:20; 2Corintios 4:9</a:t>
            </a:r>
          </a:p>
          <a:p>
            <a:pPr lvl="0"/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121186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62" y="245902"/>
            <a:ext cx="7971619" cy="1653988"/>
          </a:xfrm>
        </p:spPr>
        <p:txBody>
          <a:bodyPr/>
          <a:lstStyle/>
          <a:p>
            <a:r>
              <a:rPr lang="en-US" dirty="0" smtClean="0"/>
              <a:t>OPOSICI</a:t>
            </a:r>
            <a:r>
              <a:rPr lang="en-US" dirty="0" smtClean="0"/>
              <a:t>ÓN: </a:t>
            </a:r>
            <a:br>
              <a:rPr lang="en-US" dirty="0" smtClean="0"/>
            </a:br>
            <a:r>
              <a:rPr lang="en-US" dirty="0" err="1" smtClean="0"/>
              <a:t>Soluciones</a:t>
            </a:r>
            <a:r>
              <a:rPr lang="en-US" dirty="0" smtClean="0"/>
              <a:t>/</a:t>
            </a:r>
            <a:r>
              <a:rPr lang="en-US" dirty="0" err="1" smtClean="0"/>
              <a:t>Medidas</a:t>
            </a:r>
            <a:r>
              <a:rPr lang="en-US" dirty="0" smtClean="0"/>
              <a:t> </a:t>
            </a:r>
            <a:r>
              <a:rPr lang="en-US" dirty="0" err="1" smtClean="0"/>
              <a:t>Contrarias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79462" y="2373013"/>
            <a:ext cx="7581901" cy="3953436"/>
          </a:xfrm>
        </p:spPr>
        <p:txBody>
          <a:bodyPr>
            <a:normAutofit/>
          </a:bodyPr>
          <a:lstStyle/>
          <a:p>
            <a:r>
              <a:rPr lang="en-US" dirty="0" err="1" smtClean="0"/>
              <a:t>Efesios</a:t>
            </a:r>
            <a:r>
              <a:rPr lang="en-US" dirty="0" smtClean="0"/>
              <a:t> 6:16</a:t>
            </a:r>
          </a:p>
          <a:p>
            <a:r>
              <a:rPr lang="en-US" dirty="0" smtClean="0"/>
              <a:t>Mateo 12:19</a:t>
            </a:r>
          </a:p>
          <a:p>
            <a:r>
              <a:rPr lang="en-US" dirty="0" smtClean="0"/>
              <a:t>Santiago 1:2-4</a:t>
            </a:r>
          </a:p>
          <a:p>
            <a:r>
              <a:rPr lang="en-US" dirty="0" smtClean="0"/>
              <a:t>1Pedro 1:6-7</a:t>
            </a:r>
          </a:p>
          <a:p>
            <a:r>
              <a:rPr lang="en-US" dirty="0" smtClean="0"/>
              <a:t>2Corintios 4:16-18</a:t>
            </a:r>
          </a:p>
        </p:txBody>
      </p:sp>
    </p:spTree>
    <p:extLst>
      <p:ext uri="{BB962C8B-B14F-4D97-AF65-F5344CB8AC3E}">
        <p14:creationId xmlns:p14="http://schemas.microsoft.com/office/powerpoint/2010/main" val="301957957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ENGAÑO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2Corintios 10:3-5;  </a:t>
            </a:r>
            <a:r>
              <a:rPr lang="en-US" dirty="0" err="1" smtClean="0"/>
              <a:t>Definici</a:t>
            </a:r>
            <a:r>
              <a:rPr lang="en-US" dirty="0" err="1" smtClean="0"/>
              <a:t>ón</a:t>
            </a:r>
            <a:r>
              <a:rPr lang="en-US" dirty="0" smtClean="0"/>
              <a:t>: </a:t>
            </a:r>
            <a:r>
              <a:rPr lang="en-US" dirty="0" err="1" smtClean="0"/>
              <a:t>Satanás</a:t>
            </a:r>
            <a:r>
              <a:rPr lang="en-US" dirty="0" smtClean="0"/>
              <a:t> </a:t>
            </a:r>
            <a:r>
              <a:rPr lang="en-US" dirty="0" err="1" smtClean="0"/>
              <a:t>nos</a:t>
            </a:r>
            <a:r>
              <a:rPr lang="en-US" dirty="0" smtClean="0"/>
              <a:t> </a:t>
            </a:r>
            <a:r>
              <a:rPr lang="en-US" dirty="0" err="1" smtClean="0"/>
              <a:t>engaña</a:t>
            </a:r>
            <a:r>
              <a:rPr lang="en-US" dirty="0" smtClean="0"/>
              <a:t> y </a:t>
            </a:r>
            <a:r>
              <a:rPr lang="en-US" dirty="0" err="1" smtClean="0"/>
              <a:t>nos</a:t>
            </a:r>
            <a:r>
              <a:rPr lang="en-US" dirty="0" smtClean="0"/>
              <a:t> </a:t>
            </a:r>
            <a:r>
              <a:rPr lang="en-US" dirty="0" err="1" smtClean="0"/>
              <a:t>miente</a:t>
            </a:r>
            <a:r>
              <a:rPr lang="en-US" dirty="0" smtClean="0"/>
              <a:t>.</a:t>
            </a:r>
            <a:endParaRPr lang="en-US" dirty="0" smtClean="0"/>
          </a:p>
          <a:p>
            <a:r>
              <a:rPr lang="en-US" dirty="0" smtClean="0"/>
              <a:t>MIENTE</a:t>
            </a:r>
          </a:p>
          <a:p>
            <a:r>
              <a:rPr lang="en-US" dirty="0" smtClean="0"/>
              <a:t>Juan 8:44</a:t>
            </a:r>
          </a:p>
          <a:p>
            <a:r>
              <a:rPr lang="en-US" dirty="0" err="1" smtClean="0"/>
              <a:t>Apocalipsis</a:t>
            </a:r>
            <a:r>
              <a:rPr lang="en-US" dirty="0" smtClean="0"/>
              <a:t> 12:9</a:t>
            </a:r>
          </a:p>
          <a:p>
            <a:r>
              <a:rPr lang="en-US" dirty="0" smtClean="0"/>
              <a:t>2Corintios 4:4; 2Corintios 11:4</a:t>
            </a:r>
          </a:p>
        </p:txBody>
      </p:sp>
    </p:spTree>
    <p:extLst>
      <p:ext uri="{BB962C8B-B14F-4D97-AF65-F5344CB8AC3E}">
        <p14:creationId xmlns:p14="http://schemas.microsoft.com/office/powerpoint/2010/main" val="89482643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ENGAÑO: </a:t>
            </a:r>
            <a:r>
              <a:rPr lang="en-US" dirty="0" err="1" smtClean="0"/>
              <a:t>Soluciones</a:t>
            </a:r>
            <a:r>
              <a:rPr lang="en-US" dirty="0" smtClean="0"/>
              <a:t>/</a:t>
            </a:r>
            <a:r>
              <a:rPr lang="en-US" dirty="0" err="1" smtClean="0"/>
              <a:t>Medidas</a:t>
            </a:r>
            <a:r>
              <a:rPr lang="en-US" dirty="0" smtClean="0"/>
              <a:t> </a:t>
            </a:r>
            <a:r>
              <a:rPr lang="en-US" dirty="0" err="1" smtClean="0"/>
              <a:t>Contrarias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Juan 8:32</a:t>
            </a:r>
          </a:p>
          <a:p>
            <a:r>
              <a:rPr lang="en-US" dirty="0" err="1" smtClean="0"/>
              <a:t>Efesios</a:t>
            </a:r>
            <a:r>
              <a:rPr lang="en-US" dirty="0" smtClean="0"/>
              <a:t> 6:14</a:t>
            </a:r>
          </a:p>
          <a:p>
            <a:r>
              <a:rPr lang="en-US" dirty="0" err="1" smtClean="0"/>
              <a:t>Colosenses</a:t>
            </a:r>
            <a:r>
              <a:rPr lang="en-US" dirty="0" smtClean="0"/>
              <a:t> 2:3</a:t>
            </a:r>
          </a:p>
          <a:p>
            <a:r>
              <a:rPr lang="en-US" dirty="0" err="1" smtClean="0"/>
              <a:t>Efesios</a:t>
            </a:r>
            <a:r>
              <a:rPr lang="en-US" dirty="0" smtClean="0"/>
              <a:t> 4:14-16, 23,24</a:t>
            </a:r>
          </a:p>
          <a:p>
            <a:r>
              <a:rPr lang="en-US" dirty="0" err="1" smtClean="0"/>
              <a:t>Romanos</a:t>
            </a:r>
            <a:r>
              <a:rPr lang="en-US" dirty="0" smtClean="0"/>
              <a:t> 12:2</a:t>
            </a:r>
          </a:p>
        </p:txBody>
      </p:sp>
    </p:spTree>
    <p:extLst>
      <p:ext uri="{BB962C8B-B14F-4D97-AF65-F5344CB8AC3E}">
        <p14:creationId xmlns:p14="http://schemas.microsoft.com/office/powerpoint/2010/main" val="259863586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SEDUCCI</a:t>
            </a:r>
            <a:r>
              <a:rPr lang="en-US" dirty="0" smtClean="0"/>
              <a:t>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err="1" smtClean="0"/>
              <a:t>Definici</a:t>
            </a:r>
            <a:r>
              <a:rPr lang="en-US" dirty="0" err="1" smtClean="0"/>
              <a:t>ón</a:t>
            </a:r>
            <a:r>
              <a:rPr lang="en-US" dirty="0" smtClean="0"/>
              <a:t>: </a:t>
            </a:r>
            <a:r>
              <a:rPr lang="en-US" dirty="0" err="1" smtClean="0"/>
              <a:t>Pareciera</a:t>
            </a:r>
            <a:r>
              <a:rPr lang="en-US" dirty="0" smtClean="0"/>
              <a:t> </a:t>
            </a:r>
            <a:r>
              <a:rPr lang="en-US" dirty="0" err="1" smtClean="0"/>
              <a:t>que</a:t>
            </a:r>
            <a:r>
              <a:rPr lang="en-US" dirty="0" smtClean="0"/>
              <a:t> </a:t>
            </a:r>
            <a:r>
              <a:rPr lang="en-US" dirty="0" err="1" smtClean="0"/>
              <a:t>uno</a:t>
            </a:r>
            <a:r>
              <a:rPr lang="en-US" dirty="0" smtClean="0"/>
              <a:t> </a:t>
            </a:r>
            <a:r>
              <a:rPr lang="en-US" dirty="0" err="1" smtClean="0"/>
              <a:t>está</a:t>
            </a:r>
            <a:r>
              <a:rPr lang="en-US" dirty="0" smtClean="0"/>
              <a:t> </a:t>
            </a:r>
            <a:r>
              <a:rPr lang="en-US" dirty="0" err="1" smtClean="0"/>
              <a:t>dando</a:t>
            </a:r>
            <a:r>
              <a:rPr lang="en-US" dirty="0" smtClean="0"/>
              <a:t> </a:t>
            </a:r>
            <a:r>
              <a:rPr lang="en-US" dirty="0" err="1" smtClean="0"/>
              <a:t>algo</a:t>
            </a:r>
            <a:r>
              <a:rPr lang="en-US" dirty="0" smtClean="0"/>
              <a:t> a </a:t>
            </a:r>
            <a:r>
              <a:rPr lang="en-US" dirty="0" err="1" smtClean="0"/>
              <a:t>alguien</a:t>
            </a:r>
            <a:r>
              <a:rPr lang="en-US" dirty="0" smtClean="0"/>
              <a:t> </a:t>
            </a:r>
            <a:r>
              <a:rPr lang="en-US" dirty="0" err="1" smtClean="0"/>
              <a:t>pero</a:t>
            </a:r>
            <a:r>
              <a:rPr lang="en-US" dirty="0" smtClean="0"/>
              <a:t> en forma </a:t>
            </a:r>
            <a:r>
              <a:rPr lang="en-US" dirty="0" err="1" smtClean="0"/>
              <a:t>secreta</a:t>
            </a:r>
            <a:r>
              <a:rPr lang="en-US" dirty="0" smtClean="0"/>
              <a:t> </a:t>
            </a:r>
            <a:r>
              <a:rPr lang="en-US" dirty="0" err="1" smtClean="0"/>
              <a:t>está</a:t>
            </a:r>
            <a:r>
              <a:rPr lang="en-US" dirty="0" smtClean="0"/>
              <a:t> </a:t>
            </a:r>
            <a:r>
              <a:rPr lang="en-US" dirty="0" err="1" smtClean="0"/>
              <a:t>tomando</a:t>
            </a:r>
            <a:r>
              <a:rPr lang="en-US" dirty="0" smtClean="0"/>
              <a:t>.</a:t>
            </a:r>
          </a:p>
          <a:p>
            <a:r>
              <a:rPr lang="en-US" dirty="0" smtClean="0"/>
              <a:t>2Corintios 11:2-3</a:t>
            </a:r>
          </a:p>
          <a:p>
            <a:r>
              <a:rPr lang="en-US" dirty="0" smtClean="0"/>
              <a:t>Santiago 4:4</a:t>
            </a:r>
          </a:p>
          <a:p>
            <a:r>
              <a:rPr lang="en-US" dirty="0" smtClean="0"/>
              <a:t>2Corintios 4:4</a:t>
            </a:r>
          </a:p>
        </p:txBody>
      </p:sp>
    </p:spTree>
    <p:extLst>
      <p:ext uri="{BB962C8B-B14F-4D97-AF65-F5344CB8AC3E}">
        <p14:creationId xmlns:p14="http://schemas.microsoft.com/office/powerpoint/2010/main" val="74967571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SEDUCCI</a:t>
            </a:r>
            <a:r>
              <a:rPr lang="en-US" dirty="0" smtClean="0"/>
              <a:t>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79462" y="1882588"/>
            <a:ext cx="7581901" cy="4714742"/>
          </a:xfrm>
        </p:spPr>
        <p:txBody>
          <a:bodyPr/>
          <a:lstStyle/>
          <a:p>
            <a:r>
              <a:rPr lang="en-US" dirty="0" smtClean="0"/>
              <a:t>KOSMOS --- SISTEMA DEL MUNDO</a:t>
            </a:r>
          </a:p>
          <a:p>
            <a:r>
              <a:rPr lang="en-US" dirty="0" err="1" smtClean="0"/>
              <a:t>Definici</a:t>
            </a:r>
            <a:r>
              <a:rPr lang="en-US" dirty="0" err="1" smtClean="0"/>
              <a:t>ón</a:t>
            </a:r>
            <a:r>
              <a:rPr lang="en-US" dirty="0" smtClean="0"/>
              <a:t>: </a:t>
            </a:r>
            <a:r>
              <a:rPr lang="en-US" dirty="0" err="1" smtClean="0"/>
              <a:t>Hecho</a:t>
            </a:r>
            <a:r>
              <a:rPr lang="en-US" dirty="0" smtClean="0"/>
              <a:t> y </a:t>
            </a:r>
            <a:r>
              <a:rPr lang="en-US" dirty="0" err="1" smtClean="0"/>
              <a:t>gobernado</a:t>
            </a:r>
            <a:r>
              <a:rPr lang="en-US" dirty="0" smtClean="0"/>
              <a:t> </a:t>
            </a:r>
            <a:r>
              <a:rPr lang="en-US" dirty="0" err="1" smtClean="0"/>
              <a:t>por</a:t>
            </a:r>
            <a:r>
              <a:rPr lang="en-US" dirty="0" smtClean="0"/>
              <a:t> </a:t>
            </a:r>
            <a:r>
              <a:rPr lang="en-US" dirty="0" err="1" smtClean="0"/>
              <a:t>Satanás</a:t>
            </a:r>
            <a:r>
              <a:rPr lang="en-US" dirty="0" smtClean="0"/>
              <a:t> </a:t>
            </a:r>
            <a:r>
              <a:rPr lang="en-US" dirty="0" err="1" smtClean="0"/>
              <a:t>para</a:t>
            </a:r>
            <a:r>
              <a:rPr lang="en-US" dirty="0" smtClean="0"/>
              <a:t> </a:t>
            </a:r>
            <a:r>
              <a:rPr lang="en-US" dirty="0" err="1" smtClean="0"/>
              <a:t>seducir</a:t>
            </a:r>
            <a:r>
              <a:rPr lang="en-US" dirty="0" smtClean="0"/>
              <a:t> los </a:t>
            </a:r>
            <a:r>
              <a:rPr lang="en-US" dirty="0" err="1" smtClean="0"/>
              <a:t>pensamientos</a:t>
            </a:r>
            <a:r>
              <a:rPr lang="en-US" dirty="0" smtClean="0"/>
              <a:t> y </a:t>
            </a:r>
            <a:r>
              <a:rPr lang="en-US" dirty="0" err="1" smtClean="0"/>
              <a:t>emociones</a:t>
            </a:r>
            <a:r>
              <a:rPr lang="en-US" dirty="0" smtClean="0"/>
              <a:t> del </a:t>
            </a:r>
            <a:r>
              <a:rPr lang="en-US" dirty="0" err="1" smtClean="0"/>
              <a:t>ser</a:t>
            </a:r>
            <a:r>
              <a:rPr lang="en-US" dirty="0" smtClean="0"/>
              <a:t> </a:t>
            </a:r>
            <a:r>
              <a:rPr lang="en-US" dirty="0" err="1" smtClean="0"/>
              <a:t>humano</a:t>
            </a:r>
            <a:r>
              <a:rPr lang="en-US" dirty="0" smtClean="0"/>
              <a:t> </a:t>
            </a:r>
            <a:r>
              <a:rPr lang="en-US" dirty="0" err="1" smtClean="0"/>
              <a:t>para</a:t>
            </a:r>
            <a:r>
              <a:rPr lang="en-US" dirty="0" smtClean="0"/>
              <a:t> </a:t>
            </a:r>
            <a:r>
              <a:rPr lang="en-US" dirty="0" err="1" smtClean="0"/>
              <a:t>que</a:t>
            </a:r>
            <a:r>
              <a:rPr lang="en-US" dirty="0" smtClean="0"/>
              <a:t> no </a:t>
            </a:r>
            <a:r>
              <a:rPr lang="en-US" dirty="0" err="1" smtClean="0"/>
              <a:t>tengan</a:t>
            </a:r>
            <a:r>
              <a:rPr lang="en-US" dirty="0" smtClean="0"/>
              <a:t> </a:t>
            </a:r>
            <a:r>
              <a:rPr lang="en-US" dirty="0" err="1" smtClean="0"/>
              <a:t>tiempo</a:t>
            </a:r>
            <a:r>
              <a:rPr lang="en-US" dirty="0" smtClean="0"/>
              <a:t> de </a:t>
            </a:r>
            <a:r>
              <a:rPr lang="en-US" dirty="0" err="1" smtClean="0"/>
              <a:t>pensar</a:t>
            </a:r>
            <a:r>
              <a:rPr lang="en-US" dirty="0" smtClean="0"/>
              <a:t> en Dios, </a:t>
            </a:r>
            <a:r>
              <a:rPr lang="en-US" dirty="0" err="1" smtClean="0"/>
              <a:t>ni</a:t>
            </a:r>
            <a:r>
              <a:rPr lang="en-US" dirty="0" smtClean="0"/>
              <a:t> </a:t>
            </a:r>
            <a:r>
              <a:rPr lang="en-US" dirty="0" err="1" smtClean="0"/>
              <a:t>inclinación</a:t>
            </a:r>
            <a:r>
              <a:rPr lang="en-US" dirty="0" smtClean="0"/>
              <a:t> a </a:t>
            </a:r>
            <a:r>
              <a:rPr lang="en-US" dirty="0" err="1" smtClean="0"/>
              <a:t>conocerle</a:t>
            </a:r>
            <a:r>
              <a:rPr lang="en-US" dirty="0" smtClean="0"/>
              <a:t>. </a:t>
            </a:r>
            <a:r>
              <a:rPr lang="en-US" dirty="0" err="1" smtClean="0"/>
              <a:t>Poder</a:t>
            </a:r>
            <a:r>
              <a:rPr lang="en-US" dirty="0" smtClean="0"/>
              <a:t> y placer temporal.</a:t>
            </a:r>
            <a:endParaRPr lang="en-US" dirty="0" smtClean="0"/>
          </a:p>
          <a:p>
            <a:r>
              <a:rPr lang="en-US" dirty="0" smtClean="0"/>
              <a:t>1 Juan 5:19</a:t>
            </a:r>
          </a:p>
          <a:p>
            <a:r>
              <a:rPr lang="en-US" dirty="0" smtClean="0"/>
              <a:t>1 Juan 2: 15-17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345551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Evidencia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882588"/>
            <a:ext cx="9144000" cy="4975412"/>
          </a:xfrm>
        </p:spPr>
        <p:txBody>
          <a:bodyPr>
            <a:normAutofit lnSpcReduction="10000"/>
          </a:bodyPr>
          <a:lstStyle/>
          <a:p>
            <a:r>
              <a:rPr lang="en-US" dirty="0" err="1" smtClean="0"/>
              <a:t>Filos</a:t>
            </a:r>
            <a:r>
              <a:rPr lang="en-US" dirty="0" err="1" smtClean="0"/>
              <a:t>ófica</a:t>
            </a:r>
            <a:r>
              <a:rPr lang="en-US" dirty="0" smtClean="0"/>
              <a:t>: Dios </a:t>
            </a:r>
            <a:r>
              <a:rPr lang="en-US" dirty="0" err="1" smtClean="0"/>
              <a:t>creó</a:t>
            </a:r>
            <a:r>
              <a:rPr lang="en-US" dirty="0" smtClean="0"/>
              <a:t> </a:t>
            </a:r>
            <a:r>
              <a:rPr lang="en-US" dirty="0" err="1" smtClean="0"/>
              <a:t>variedad</a:t>
            </a:r>
            <a:r>
              <a:rPr lang="en-US" dirty="0" smtClean="0"/>
              <a:t> de </a:t>
            </a:r>
            <a:r>
              <a:rPr lang="en-US" dirty="0" err="1" smtClean="0"/>
              <a:t>seres</a:t>
            </a:r>
            <a:r>
              <a:rPr lang="en-US" dirty="0" smtClean="0"/>
              <a:t>; </a:t>
            </a:r>
            <a:r>
              <a:rPr lang="en-US" dirty="0" err="1" smtClean="0"/>
              <a:t>animales</a:t>
            </a:r>
            <a:r>
              <a:rPr lang="en-US" dirty="0" smtClean="0"/>
              <a:t>, </a:t>
            </a:r>
            <a:r>
              <a:rPr lang="en-US" dirty="0" err="1" smtClean="0"/>
              <a:t>humanos</a:t>
            </a:r>
            <a:r>
              <a:rPr lang="en-US" dirty="0" smtClean="0"/>
              <a:t>, </a:t>
            </a:r>
            <a:r>
              <a:rPr lang="en-US" dirty="0" err="1" smtClean="0"/>
              <a:t>seres</a:t>
            </a:r>
            <a:r>
              <a:rPr lang="en-US" dirty="0" smtClean="0"/>
              <a:t> </a:t>
            </a:r>
            <a:r>
              <a:rPr lang="en-US" dirty="0" err="1" smtClean="0"/>
              <a:t>espirituales</a:t>
            </a:r>
            <a:endParaRPr lang="en-US" dirty="0" smtClean="0"/>
          </a:p>
          <a:p>
            <a:r>
              <a:rPr lang="en-US" dirty="0" err="1" smtClean="0"/>
              <a:t>Investigación</a:t>
            </a:r>
            <a:r>
              <a:rPr lang="en-US" dirty="0" smtClean="0"/>
              <a:t> Experimental: </a:t>
            </a:r>
            <a:r>
              <a:rPr lang="en-US" dirty="0" err="1" smtClean="0"/>
              <a:t>Parapsicología</a:t>
            </a:r>
            <a:r>
              <a:rPr lang="en-US" dirty="0" smtClean="0"/>
              <a:t>. </a:t>
            </a:r>
            <a:r>
              <a:rPr lang="en-US" dirty="0" err="1" smtClean="0"/>
              <a:t>Verifica</a:t>
            </a:r>
            <a:r>
              <a:rPr lang="en-US" dirty="0" smtClean="0"/>
              <a:t> </a:t>
            </a:r>
            <a:r>
              <a:rPr lang="en-US" dirty="0" err="1" smtClean="0"/>
              <a:t>existencia</a:t>
            </a:r>
            <a:r>
              <a:rPr lang="en-US" dirty="0" smtClean="0"/>
              <a:t> de </a:t>
            </a:r>
            <a:r>
              <a:rPr lang="en-US" dirty="0" err="1" smtClean="0"/>
              <a:t>fenómenos</a:t>
            </a:r>
            <a:r>
              <a:rPr lang="en-US" dirty="0" smtClean="0"/>
              <a:t> </a:t>
            </a:r>
            <a:r>
              <a:rPr lang="en-US" dirty="0" err="1" smtClean="0"/>
              <a:t>paranormales</a:t>
            </a:r>
            <a:r>
              <a:rPr lang="en-US" dirty="0" smtClean="0"/>
              <a:t>, </a:t>
            </a:r>
            <a:r>
              <a:rPr lang="en-US" dirty="0" err="1" smtClean="0"/>
              <a:t>clarividencia</a:t>
            </a:r>
            <a:r>
              <a:rPr lang="en-US" dirty="0" smtClean="0"/>
              <a:t>, </a:t>
            </a:r>
            <a:r>
              <a:rPr lang="en-US" dirty="0" err="1" smtClean="0"/>
              <a:t>telepatía</a:t>
            </a:r>
            <a:r>
              <a:rPr lang="en-US" dirty="0" smtClean="0"/>
              <a:t> etc.</a:t>
            </a:r>
          </a:p>
          <a:p>
            <a:r>
              <a:rPr lang="en-US" dirty="0" err="1" smtClean="0"/>
              <a:t>Datos</a:t>
            </a:r>
            <a:r>
              <a:rPr lang="en-US" dirty="0" smtClean="0"/>
              <a:t> </a:t>
            </a:r>
            <a:r>
              <a:rPr lang="en-US" dirty="0" err="1" smtClean="0"/>
              <a:t>bíblicos</a:t>
            </a:r>
            <a:endParaRPr lang="en-US" dirty="0" smtClean="0"/>
          </a:p>
          <a:p>
            <a:r>
              <a:rPr lang="en-US" dirty="0" smtClean="0"/>
              <a:t>Daniel 10:12-13, </a:t>
            </a:r>
            <a:r>
              <a:rPr lang="en-US" dirty="0" err="1" smtClean="0"/>
              <a:t>espera</a:t>
            </a:r>
            <a:r>
              <a:rPr lang="en-US" dirty="0" smtClean="0"/>
              <a:t> de la </a:t>
            </a:r>
            <a:r>
              <a:rPr lang="en-US" dirty="0" err="1" smtClean="0"/>
              <a:t>respuesta</a:t>
            </a:r>
            <a:r>
              <a:rPr lang="en-US" dirty="0" smtClean="0"/>
              <a:t> de Dios </a:t>
            </a:r>
            <a:r>
              <a:rPr lang="en-US" dirty="0" err="1" smtClean="0"/>
              <a:t>debido</a:t>
            </a:r>
            <a:r>
              <a:rPr lang="en-US" dirty="0" smtClean="0"/>
              <a:t> a </a:t>
            </a:r>
            <a:r>
              <a:rPr lang="en-US" dirty="0" err="1" smtClean="0"/>
              <a:t>guerra</a:t>
            </a:r>
            <a:r>
              <a:rPr lang="en-US" dirty="0" smtClean="0"/>
              <a:t> </a:t>
            </a:r>
            <a:r>
              <a:rPr lang="en-US" dirty="0" err="1" smtClean="0"/>
              <a:t>espiritual</a:t>
            </a:r>
            <a:endParaRPr lang="en-US" dirty="0" smtClean="0"/>
          </a:p>
          <a:p>
            <a:r>
              <a:rPr lang="en-US" dirty="0" smtClean="0"/>
              <a:t>2Reyes 6:15-17; </a:t>
            </a:r>
            <a:r>
              <a:rPr lang="en-US" dirty="0" err="1" smtClean="0"/>
              <a:t>existencia</a:t>
            </a:r>
            <a:r>
              <a:rPr lang="en-US" dirty="0" smtClean="0"/>
              <a:t> de </a:t>
            </a:r>
            <a:r>
              <a:rPr lang="en-US" dirty="0" err="1" smtClean="0"/>
              <a:t>ángeles</a:t>
            </a:r>
            <a:r>
              <a:rPr lang="en-US" dirty="0" smtClean="0"/>
              <a:t> no </a:t>
            </a:r>
            <a:r>
              <a:rPr lang="en-US" dirty="0" err="1" smtClean="0"/>
              <a:t>visibles</a:t>
            </a:r>
            <a:r>
              <a:rPr lang="en-US" dirty="0" smtClean="0"/>
              <a:t> al </a:t>
            </a:r>
            <a:r>
              <a:rPr lang="en-US" dirty="0" err="1" smtClean="0"/>
              <a:t>ojo</a:t>
            </a:r>
            <a:r>
              <a:rPr lang="en-US" dirty="0" smtClean="0"/>
              <a:t> </a:t>
            </a:r>
            <a:r>
              <a:rPr lang="en-US" dirty="0" err="1" smtClean="0"/>
              <a:t>humano</a:t>
            </a:r>
            <a:endParaRPr lang="en-US" dirty="0" smtClean="0"/>
          </a:p>
          <a:p>
            <a:r>
              <a:rPr lang="en-US" dirty="0" err="1" smtClean="0"/>
              <a:t>Efesios</a:t>
            </a:r>
            <a:r>
              <a:rPr lang="en-US" dirty="0" smtClean="0"/>
              <a:t> 6:12; </a:t>
            </a:r>
            <a:r>
              <a:rPr lang="en-US" dirty="0" err="1" smtClean="0"/>
              <a:t>enemigos</a:t>
            </a:r>
            <a:r>
              <a:rPr lang="en-US" dirty="0" smtClean="0"/>
              <a:t> son </a:t>
            </a:r>
            <a:r>
              <a:rPr lang="en-US" dirty="0" err="1" smtClean="0"/>
              <a:t>seres</a:t>
            </a:r>
            <a:r>
              <a:rPr lang="en-US" dirty="0" smtClean="0"/>
              <a:t> </a:t>
            </a:r>
            <a:r>
              <a:rPr lang="en-US" dirty="0" err="1" smtClean="0"/>
              <a:t>espirituales</a:t>
            </a:r>
            <a:r>
              <a:rPr lang="en-US" dirty="0" smtClean="0"/>
              <a:t>, </a:t>
            </a:r>
            <a:r>
              <a:rPr lang="en-US" dirty="0" err="1" smtClean="0"/>
              <a:t>que</a:t>
            </a:r>
            <a:r>
              <a:rPr lang="en-US" dirty="0" smtClean="0"/>
              <a:t> </a:t>
            </a:r>
            <a:r>
              <a:rPr lang="en-US" dirty="0" err="1" smtClean="0"/>
              <a:t>dominan</a:t>
            </a:r>
            <a:r>
              <a:rPr lang="en-US" dirty="0" smtClean="0"/>
              <a:t> el </a:t>
            </a:r>
            <a:r>
              <a:rPr lang="en-US" dirty="0" err="1" smtClean="0"/>
              <a:t>mundo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21101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SEDUCCI</a:t>
            </a:r>
            <a:r>
              <a:rPr lang="en-US" dirty="0" smtClean="0"/>
              <a:t>ÓN: </a:t>
            </a:r>
            <a:r>
              <a:rPr lang="en-US" dirty="0" err="1" smtClean="0"/>
              <a:t>Solución</a:t>
            </a:r>
            <a:r>
              <a:rPr lang="en-US" dirty="0" smtClean="0"/>
              <a:t>/</a:t>
            </a:r>
            <a:r>
              <a:rPr lang="en-US" dirty="0" err="1" smtClean="0"/>
              <a:t>Medida</a:t>
            </a:r>
            <a:r>
              <a:rPr lang="en-US" dirty="0" smtClean="0"/>
              <a:t> </a:t>
            </a:r>
            <a:r>
              <a:rPr lang="en-US" dirty="0" err="1" smtClean="0"/>
              <a:t>contraria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Adoptar</a:t>
            </a:r>
            <a:r>
              <a:rPr lang="en-US" dirty="0" smtClean="0"/>
              <a:t> </a:t>
            </a:r>
            <a:r>
              <a:rPr lang="en-US" dirty="0" err="1" smtClean="0"/>
              <a:t>una</a:t>
            </a:r>
            <a:r>
              <a:rPr lang="en-US" dirty="0" smtClean="0"/>
              <a:t> </a:t>
            </a:r>
            <a:r>
              <a:rPr lang="en-US" dirty="0" err="1" smtClean="0"/>
              <a:t>mentalidad</a:t>
            </a:r>
            <a:r>
              <a:rPr lang="en-US" dirty="0" smtClean="0"/>
              <a:t> </a:t>
            </a:r>
            <a:r>
              <a:rPr lang="en-US" dirty="0" err="1" smtClean="0"/>
              <a:t>b</a:t>
            </a:r>
            <a:r>
              <a:rPr lang="en-US" dirty="0" err="1" smtClean="0"/>
              <a:t>íblica</a:t>
            </a:r>
            <a:r>
              <a:rPr lang="en-US" dirty="0" smtClean="0"/>
              <a:t>, </a:t>
            </a:r>
            <a:r>
              <a:rPr lang="en-US" dirty="0" err="1" smtClean="0"/>
              <a:t>nuestra</a:t>
            </a:r>
            <a:r>
              <a:rPr lang="en-US" dirty="0" smtClean="0"/>
              <a:t> </a:t>
            </a:r>
            <a:r>
              <a:rPr lang="en-US" dirty="0" err="1" smtClean="0"/>
              <a:t>perspectiva</a:t>
            </a:r>
            <a:r>
              <a:rPr lang="en-US" dirty="0" smtClean="0"/>
              <a:t> </a:t>
            </a:r>
            <a:r>
              <a:rPr lang="en-US" dirty="0" err="1" smtClean="0"/>
              <a:t>tiene</a:t>
            </a:r>
            <a:r>
              <a:rPr lang="en-US" dirty="0" smtClean="0"/>
              <a:t> </a:t>
            </a:r>
            <a:r>
              <a:rPr lang="en-US" dirty="0" err="1" smtClean="0"/>
              <a:t>que</a:t>
            </a:r>
            <a:r>
              <a:rPr lang="en-US" dirty="0" smtClean="0"/>
              <a:t> </a:t>
            </a:r>
            <a:r>
              <a:rPr lang="en-US" dirty="0" err="1" smtClean="0"/>
              <a:t>ser</a:t>
            </a:r>
            <a:r>
              <a:rPr lang="en-US" dirty="0" smtClean="0"/>
              <a:t> la de Dios.</a:t>
            </a:r>
          </a:p>
          <a:p>
            <a:r>
              <a:rPr lang="en-US" dirty="0" err="1" smtClean="0"/>
              <a:t>Hebreos</a:t>
            </a:r>
            <a:r>
              <a:rPr lang="en-US" dirty="0" smtClean="0"/>
              <a:t> 11:13</a:t>
            </a:r>
          </a:p>
          <a:p>
            <a:r>
              <a:rPr lang="en-US" dirty="0" smtClean="0"/>
              <a:t>Juan 17:15-16</a:t>
            </a:r>
          </a:p>
          <a:p>
            <a:r>
              <a:rPr lang="en-US" dirty="0" smtClean="0"/>
              <a:t>Tito 1:9</a:t>
            </a:r>
          </a:p>
          <a:p>
            <a:r>
              <a:rPr lang="en-US" dirty="0" smtClean="0"/>
              <a:t>Juan 12:31</a:t>
            </a:r>
          </a:p>
        </p:txBody>
      </p:sp>
    </p:spTree>
    <p:extLst>
      <p:ext uri="{BB962C8B-B14F-4D97-AF65-F5344CB8AC3E}">
        <p14:creationId xmlns:p14="http://schemas.microsoft.com/office/powerpoint/2010/main" val="256244053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</a:t>
            </a:r>
            <a:r>
              <a:rPr lang="en-US" dirty="0" smtClean="0"/>
              <a:t>ÁCTICAS ABIERTAS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79462" y="1882588"/>
            <a:ext cx="8129955" cy="4975412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ESTADOS Y TIPOS DE INFLUENCIA DEMON</a:t>
            </a:r>
            <a:r>
              <a:rPr lang="en-US" dirty="0" smtClean="0"/>
              <a:t>ÍACA</a:t>
            </a:r>
          </a:p>
          <a:p>
            <a:r>
              <a:rPr lang="en-US" dirty="0" smtClean="0"/>
              <a:t>Simple: </a:t>
            </a:r>
            <a:r>
              <a:rPr lang="en-US" dirty="0" err="1" smtClean="0"/>
              <a:t>signos</a:t>
            </a:r>
            <a:r>
              <a:rPr lang="en-US" dirty="0" smtClean="0"/>
              <a:t> </a:t>
            </a:r>
            <a:r>
              <a:rPr lang="en-US" dirty="0" err="1" smtClean="0"/>
              <a:t>sutiles</a:t>
            </a:r>
            <a:r>
              <a:rPr lang="en-US" dirty="0" smtClean="0"/>
              <a:t> no se </a:t>
            </a:r>
            <a:r>
              <a:rPr lang="en-US" dirty="0" err="1" smtClean="0"/>
              <a:t>notan</a:t>
            </a:r>
            <a:r>
              <a:rPr lang="en-US" dirty="0" smtClean="0"/>
              <a:t> </a:t>
            </a:r>
            <a:r>
              <a:rPr lang="en-US" dirty="0" err="1" smtClean="0"/>
              <a:t>por</a:t>
            </a:r>
            <a:r>
              <a:rPr lang="en-US" dirty="0" smtClean="0"/>
              <a:t> </a:t>
            </a:r>
            <a:r>
              <a:rPr lang="en-US" dirty="0" err="1" smtClean="0"/>
              <a:t>años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Demonizaci</a:t>
            </a:r>
            <a:r>
              <a:rPr lang="en-US" dirty="0" err="1" smtClean="0"/>
              <a:t>ón</a:t>
            </a:r>
            <a:r>
              <a:rPr lang="en-US" dirty="0" smtClean="0"/>
              <a:t>: Personas </a:t>
            </a:r>
            <a:r>
              <a:rPr lang="en-US" dirty="0" err="1" smtClean="0"/>
              <a:t>que</a:t>
            </a:r>
            <a:r>
              <a:rPr lang="en-US" dirty="0" smtClean="0"/>
              <a:t> </a:t>
            </a:r>
            <a:r>
              <a:rPr lang="en-US" dirty="0" err="1" smtClean="0"/>
              <a:t>tienen</a:t>
            </a:r>
            <a:r>
              <a:rPr lang="en-US" dirty="0" smtClean="0"/>
              <a:t> </a:t>
            </a:r>
            <a:r>
              <a:rPr lang="en-US" dirty="0" err="1" smtClean="0"/>
              <a:t>una</a:t>
            </a:r>
            <a:r>
              <a:rPr lang="en-US" dirty="0" smtClean="0"/>
              <a:t> </a:t>
            </a:r>
            <a:r>
              <a:rPr lang="en-US" dirty="0" err="1" smtClean="0"/>
              <a:t>reacción</a:t>
            </a:r>
            <a:r>
              <a:rPr lang="en-US" dirty="0" smtClean="0"/>
              <a:t> </a:t>
            </a:r>
            <a:r>
              <a:rPr lang="en-US" dirty="0" err="1" smtClean="0"/>
              <a:t>inmediatamente</a:t>
            </a:r>
            <a:r>
              <a:rPr lang="en-US" dirty="0" smtClean="0"/>
              <a:t> </a:t>
            </a:r>
            <a:r>
              <a:rPr lang="en-US" dirty="0" err="1" smtClean="0"/>
              <a:t>negativa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Obsesión</a:t>
            </a:r>
            <a:r>
              <a:rPr lang="en-US" dirty="0" smtClean="0"/>
              <a:t>: </a:t>
            </a:r>
            <a:r>
              <a:rPr lang="en-US" dirty="0" err="1" smtClean="0"/>
              <a:t>Continuamente</a:t>
            </a:r>
            <a:r>
              <a:rPr lang="en-US" dirty="0" smtClean="0"/>
              <a:t> </a:t>
            </a:r>
            <a:r>
              <a:rPr lang="en-US" dirty="0" err="1" smtClean="0"/>
              <a:t>rodeado</a:t>
            </a:r>
            <a:r>
              <a:rPr lang="en-US" dirty="0" smtClean="0"/>
              <a:t> y </a:t>
            </a:r>
            <a:r>
              <a:rPr lang="en-US" dirty="0" err="1" smtClean="0"/>
              <a:t>controlado</a:t>
            </a:r>
            <a:r>
              <a:rPr lang="en-US" dirty="0" smtClean="0"/>
              <a:t> </a:t>
            </a:r>
            <a:r>
              <a:rPr lang="en-US" dirty="0" err="1" smtClean="0"/>
              <a:t>por</a:t>
            </a:r>
            <a:r>
              <a:rPr lang="en-US" dirty="0" smtClean="0"/>
              <a:t> </a:t>
            </a:r>
            <a:r>
              <a:rPr lang="en-US" dirty="0" err="1" smtClean="0"/>
              <a:t>influencia</a:t>
            </a:r>
            <a:r>
              <a:rPr lang="en-US" dirty="0" smtClean="0"/>
              <a:t> </a:t>
            </a:r>
            <a:r>
              <a:rPr lang="en-US" dirty="0" err="1" smtClean="0"/>
              <a:t>demoníaca</a:t>
            </a:r>
            <a:endParaRPr lang="en-US" dirty="0" smtClean="0"/>
          </a:p>
          <a:p>
            <a:r>
              <a:rPr lang="en-US" dirty="0" err="1" smtClean="0"/>
              <a:t>Posesi</a:t>
            </a:r>
            <a:r>
              <a:rPr lang="en-US" dirty="0" err="1" smtClean="0"/>
              <a:t>ón</a:t>
            </a:r>
            <a:r>
              <a:rPr lang="en-US" dirty="0" smtClean="0"/>
              <a:t>: Uno o </a:t>
            </a:r>
            <a:r>
              <a:rPr lang="en-US" dirty="0" err="1" smtClean="0"/>
              <a:t>más</a:t>
            </a:r>
            <a:r>
              <a:rPr lang="en-US" dirty="0" smtClean="0"/>
              <a:t> </a:t>
            </a:r>
            <a:r>
              <a:rPr lang="en-US" dirty="0" err="1" smtClean="0"/>
              <a:t>demonios</a:t>
            </a:r>
            <a:r>
              <a:rPr lang="en-US" dirty="0" smtClean="0"/>
              <a:t> </a:t>
            </a:r>
            <a:r>
              <a:rPr lang="en-US" dirty="0" err="1" smtClean="0"/>
              <a:t>moran</a:t>
            </a:r>
            <a:r>
              <a:rPr lang="en-US" dirty="0" smtClean="0"/>
              <a:t> en la persona. Marcos 5:1-13</a:t>
            </a:r>
          </a:p>
          <a:p>
            <a:pPr marL="0" indent="0">
              <a:buNone/>
            </a:pPr>
            <a:r>
              <a:rPr lang="en-US" dirty="0" smtClean="0"/>
              <a:t>PROHIBICIÓN: </a:t>
            </a:r>
            <a:r>
              <a:rPr lang="en-US" dirty="0" err="1" smtClean="0"/>
              <a:t>Adivinación</a:t>
            </a:r>
            <a:r>
              <a:rPr lang="en-US" dirty="0" smtClean="0"/>
              <a:t>, </a:t>
            </a:r>
            <a:r>
              <a:rPr lang="en-US" dirty="0" err="1" smtClean="0"/>
              <a:t>brujería</a:t>
            </a:r>
            <a:r>
              <a:rPr lang="en-US" dirty="0" smtClean="0"/>
              <a:t> y </a:t>
            </a:r>
            <a:r>
              <a:rPr lang="en-US" dirty="0" err="1" smtClean="0"/>
              <a:t>ocultismo</a:t>
            </a:r>
            <a:endParaRPr lang="en-US" dirty="0" smtClean="0"/>
          </a:p>
          <a:p>
            <a:pPr marL="0" indent="0">
              <a:buNone/>
            </a:pPr>
            <a:r>
              <a:rPr lang="en-US" dirty="0" err="1" smtClean="0"/>
              <a:t>Deuteronomio</a:t>
            </a:r>
            <a:r>
              <a:rPr lang="en-US" dirty="0" smtClean="0"/>
              <a:t> 18:9-13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088227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2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62" y="638401"/>
            <a:ext cx="7581901" cy="1653988"/>
          </a:xfrm>
        </p:spPr>
        <p:txBody>
          <a:bodyPr/>
          <a:lstStyle/>
          <a:p>
            <a:r>
              <a:rPr lang="en-US" dirty="0" smtClean="0"/>
              <a:t>T</a:t>
            </a:r>
            <a:r>
              <a:rPr lang="en-US" dirty="0" smtClean="0"/>
              <a:t>ÁCTICAS ABIERTAS: </a:t>
            </a:r>
            <a:r>
              <a:rPr lang="en-US" dirty="0" err="1" smtClean="0"/>
              <a:t>Solución</a:t>
            </a:r>
            <a:r>
              <a:rPr lang="en-US" dirty="0" smtClean="0"/>
              <a:t>/</a:t>
            </a:r>
            <a:r>
              <a:rPr lang="en-US" dirty="0" err="1" smtClean="0"/>
              <a:t>Medida</a:t>
            </a:r>
            <a:r>
              <a:rPr lang="en-US" dirty="0" smtClean="0"/>
              <a:t> </a:t>
            </a:r>
            <a:r>
              <a:rPr lang="en-US" dirty="0" err="1" smtClean="0"/>
              <a:t>Contraria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lvl="0"/>
            <a:r>
              <a:rPr lang="en-US" sz="3200" dirty="0" err="1" smtClean="0"/>
              <a:t>Colosenses</a:t>
            </a:r>
            <a:r>
              <a:rPr lang="en-US" sz="3200" dirty="0" smtClean="0"/>
              <a:t> </a:t>
            </a:r>
            <a:r>
              <a:rPr lang="en-US" sz="3200" dirty="0"/>
              <a:t>2:</a:t>
            </a:r>
            <a:r>
              <a:rPr lang="en-US" sz="3200" dirty="0" smtClean="0"/>
              <a:t>14  JC </a:t>
            </a:r>
            <a:r>
              <a:rPr lang="en-US" sz="3200" dirty="0" err="1" smtClean="0"/>
              <a:t>es</a:t>
            </a:r>
            <a:r>
              <a:rPr lang="en-US" sz="3200" dirty="0" smtClean="0"/>
              <a:t> la </a:t>
            </a:r>
            <a:r>
              <a:rPr lang="en-US" sz="3200" dirty="0" err="1" smtClean="0"/>
              <a:t>autoridad</a:t>
            </a:r>
            <a:r>
              <a:rPr lang="en-US" sz="3200" dirty="0" smtClean="0"/>
              <a:t> </a:t>
            </a:r>
            <a:r>
              <a:rPr lang="en-US" sz="3200" dirty="0" err="1" smtClean="0"/>
              <a:t>suprema</a:t>
            </a:r>
            <a:endParaRPr lang="en-US" sz="3200" dirty="0" smtClean="0"/>
          </a:p>
          <a:p>
            <a:pPr lvl="0"/>
            <a:r>
              <a:rPr lang="en-US" sz="3200" dirty="0" err="1" smtClean="0"/>
              <a:t>Hechos</a:t>
            </a:r>
            <a:r>
              <a:rPr lang="en-US" sz="3200" dirty="0" smtClean="0"/>
              <a:t> </a:t>
            </a:r>
            <a:r>
              <a:rPr lang="en-US" sz="3200" dirty="0"/>
              <a:t>16:16-</a:t>
            </a:r>
            <a:r>
              <a:rPr lang="en-US" sz="3200" dirty="0" smtClean="0"/>
              <a:t>18   </a:t>
            </a:r>
            <a:r>
              <a:rPr lang="en-US" sz="3200" dirty="0" err="1" smtClean="0"/>
              <a:t>Demonios</a:t>
            </a:r>
            <a:r>
              <a:rPr lang="en-US" sz="3200" dirty="0" smtClean="0"/>
              <a:t> </a:t>
            </a:r>
            <a:r>
              <a:rPr lang="en-US" sz="3200" dirty="0" err="1" smtClean="0"/>
              <a:t>est</a:t>
            </a:r>
            <a:r>
              <a:rPr lang="en-US" sz="3200" dirty="0" err="1" smtClean="0"/>
              <a:t>án</a:t>
            </a:r>
            <a:r>
              <a:rPr lang="en-US" sz="3200" dirty="0" smtClean="0"/>
              <a:t> </a:t>
            </a:r>
            <a:r>
              <a:rPr lang="en-US" sz="3200" dirty="0" err="1" smtClean="0"/>
              <a:t>sujetos</a:t>
            </a:r>
            <a:r>
              <a:rPr lang="en-US" sz="3200" dirty="0" smtClean="0"/>
              <a:t> al </a:t>
            </a:r>
            <a:r>
              <a:rPr lang="en-US" sz="3200" dirty="0" err="1" smtClean="0"/>
              <a:t>nombre</a:t>
            </a:r>
            <a:r>
              <a:rPr lang="en-US" sz="3200" dirty="0" smtClean="0"/>
              <a:t> de Cristo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38341543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CUATRO RESPUESTAS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79462" y="1882587"/>
            <a:ext cx="7864568" cy="4525163"/>
          </a:xfrm>
        </p:spPr>
        <p:txBody>
          <a:bodyPr>
            <a:normAutofit/>
          </a:bodyPr>
          <a:lstStyle/>
          <a:p>
            <a:r>
              <a:rPr lang="en-US" sz="3200" dirty="0" smtClean="0"/>
              <a:t>CRISTIANOS QUE NO CREE</a:t>
            </a:r>
          </a:p>
          <a:p>
            <a:r>
              <a:rPr lang="en-US" sz="3200" dirty="0" smtClean="0"/>
              <a:t>CRISTIANO IGNORANTE</a:t>
            </a:r>
          </a:p>
          <a:p>
            <a:r>
              <a:rPr lang="en-US" sz="3200" dirty="0" smtClean="0"/>
              <a:t>CRISTIANO NO ALERTA</a:t>
            </a:r>
          </a:p>
          <a:p>
            <a:r>
              <a:rPr lang="en-US" sz="3200" dirty="0" smtClean="0"/>
              <a:t>CRISTIANO ALERTA (2Corintios 2:11)</a:t>
            </a:r>
          </a:p>
          <a:p>
            <a:pPr marL="0" indent="0">
              <a:buNone/>
            </a:pP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90904420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MEDIDAS CONTRARIAS FINALES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79462" y="1882587"/>
            <a:ext cx="8092043" cy="4752657"/>
          </a:xfrm>
        </p:spPr>
        <p:txBody>
          <a:bodyPr>
            <a:normAutofit/>
          </a:bodyPr>
          <a:lstStyle/>
          <a:p>
            <a:r>
              <a:rPr lang="en-US" sz="3600" i="1" dirty="0" err="1" smtClean="0"/>
              <a:t>Evangelio</a:t>
            </a:r>
            <a:r>
              <a:rPr lang="en-US" sz="3600" i="1" dirty="0" smtClean="0"/>
              <a:t> de la Paz</a:t>
            </a:r>
          </a:p>
          <a:p>
            <a:pPr lvl="1"/>
            <a:r>
              <a:rPr lang="en-US" sz="3600" dirty="0" err="1" smtClean="0"/>
              <a:t>Efesios</a:t>
            </a:r>
            <a:r>
              <a:rPr lang="en-US" sz="3600" dirty="0" smtClean="0"/>
              <a:t> 6:15</a:t>
            </a:r>
          </a:p>
          <a:p>
            <a:pPr lvl="1"/>
            <a:r>
              <a:rPr lang="en-US" sz="3600" dirty="0" smtClean="0"/>
              <a:t>Mateo 28:18-20</a:t>
            </a:r>
          </a:p>
          <a:p>
            <a:pPr lvl="1"/>
            <a:r>
              <a:rPr lang="en-US" sz="3600" dirty="0" smtClean="0"/>
              <a:t>2Timoteo 2:2</a:t>
            </a:r>
          </a:p>
          <a:p>
            <a:r>
              <a:rPr lang="en-US" sz="3600" i="1" dirty="0" smtClean="0"/>
              <a:t>Victoria </a:t>
            </a:r>
            <a:r>
              <a:rPr lang="en-US" sz="3600" i="1" dirty="0" err="1" smtClean="0"/>
              <a:t>asegurada</a:t>
            </a:r>
            <a:endParaRPr lang="en-US" sz="3600" i="1" dirty="0" smtClean="0"/>
          </a:p>
          <a:p>
            <a:pPr lvl="1"/>
            <a:r>
              <a:rPr lang="en-US" sz="3600" dirty="0" smtClean="0"/>
              <a:t>Mateo 16:18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51491214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6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1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4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62" y="283627"/>
            <a:ext cx="7581901" cy="1653988"/>
          </a:xfrm>
        </p:spPr>
        <p:txBody>
          <a:bodyPr/>
          <a:lstStyle/>
          <a:p>
            <a:r>
              <a:rPr lang="en-US" dirty="0" err="1" smtClean="0"/>
              <a:t>Nunca</a:t>
            </a:r>
            <a:r>
              <a:rPr lang="en-US" dirty="0" smtClean="0"/>
              <a:t> </a:t>
            </a:r>
            <a:r>
              <a:rPr lang="en-US" dirty="0" err="1" smtClean="0"/>
              <a:t>pierdas</a:t>
            </a:r>
            <a:r>
              <a:rPr lang="en-US" dirty="0" smtClean="0"/>
              <a:t> de vista </a:t>
            </a:r>
            <a:r>
              <a:rPr lang="en-US" dirty="0" err="1" smtClean="0"/>
              <a:t>que</a:t>
            </a:r>
            <a:r>
              <a:rPr lang="en-US" dirty="0" smtClean="0"/>
              <a:t> </a:t>
            </a:r>
            <a:r>
              <a:rPr lang="en-US" dirty="0" err="1" smtClean="0"/>
              <a:t>Satan</a:t>
            </a:r>
            <a:r>
              <a:rPr lang="en-US" dirty="0" err="1" smtClean="0"/>
              <a:t>ás</a:t>
            </a:r>
            <a:r>
              <a:rPr lang="en-US" dirty="0" smtClean="0"/>
              <a:t> </a:t>
            </a:r>
            <a:r>
              <a:rPr lang="en-US" dirty="0" err="1" smtClean="0"/>
              <a:t>es</a:t>
            </a:r>
            <a:r>
              <a:rPr lang="en-US" dirty="0" smtClean="0"/>
              <a:t> un </a:t>
            </a:r>
            <a:r>
              <a:rPr lang="en-US" dirty="0" err="1" smtClean="0"/>
              <a:t>enemigo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79462" y="3202963"/>
            <a:ext cx="7581901" cy="2732359"/>
          </a:xfrm>
        </p:spPr>
        <p:txBody>
          <a:bodyPr>
            <a:noAutofit/>
          </a:bodyPr>
          <a:lstStyle/>
          <a:p>
            <a:r>
              <a:rPr lang="en-US" sz="3600" dirty="0" err="1" smtClean="0"/>
              <a:t>Hechos</a:t>
            </a:r>
            <a:r>
              <a:rPr lang="en-US" sz="3600" dirty="0" smtClean="0"/>
              <a:t> 19:19</a:t>
            </a:r>
          </a:p>
          <a:p>
            <a:r>
              <a:rPr lang="en-US" sz="3600" dirty="0" smtClean="0"/>
              <a:t>Santiago 4:7</a:t>
            </a:r>
          </a:p>
          <a:p>
            <a:r>
              <a:rPr lang="en-US" sz="3600" dirty="0" smtClean="0"/>
              <a:t>1 Juan 2:15-16</a:t>
            </a:r>
          </a:p>
          <a:p>
            <a:r>
              <a:rPr lang="en-US" sz="3600" dirty="0" smtClean="0"/>
              <a:t>1 Juan 4:4</a:t>
            </a:r>
            <a:endParaRPr lang="en-US" sz="3600" dirty="0"/>
          </a:p>
        </p:txBody>
      </p:sp>
      <p:pic>
        <p:nvPicPr>
          <p:cNvPr id="4" name="Picture 3" descr="download.jpe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81638" y="3077822"/>
            <a:ext cx="2857500" cy="2857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856009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CONOCIMIENTO DE SATAN</a:t>
            </a:r>
            <a:r>
              <a:rPr lang="en-US" dirty="0" smtClean="0"/>
              <a:t>ÁS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79462" y="1882587"/>
            <a:ext cx="7581901" cy="4600995"/>
          </a:xfrm>
        </p:spPr>
        <p:txBody>
          <a:bodyPr/>
          <a:lstStyle/>
          <a:p>
            <a:r>
              <a:rPr lang="en-US" sz="3200" dirty="0" smtClean="0"/>
              <a:t>Un </a:t>
            </a:r>
            <a:r>
              <a:rPr lang="en-US" sz="3200" dirty="0" err="1" smtClean="0"/>
              <a:t>Ser</a:t>
            </a:r>
            <a:r>
              <a:rPr lang="en-US" sz="3200" dirty="0" smtClean="0"/>
              <a:t> </a:t>
            </a:r>
            <a:r>
              <a:rPr lang="en-US" sz="3200" dirty="0" err="1" smtClean="0"/>
              <a:t>Creado</a:t>
            </a:r>
            <a:r>
              <a:rPr lang="en-US" sz="3200" dirty="0" smtClean="0"/>
              <a:t> ; era el </a:t>
            </a:r>
            <a:r>
              <a:rPr lang="en-US" sz="3200" dirty="0" err="1" smtClean="0"/>
              <a:t>favorito</a:t>
            </a:r>
            <a:r>
              <a:rPr lang="en-US" sz="3200" dirty="0" smtClean="0"/>
              <a:t>; </a:t>
            </a:r>
            <a:r>
              <a:rPr lang="en-US" sz="3200" dirty="0" err="1" smtClean="0"/>
              <a:t>Ezequiel</a:t>
            </a:r>
            <a:r>
              <a:rPr lang="en-US" sz="3200" dirty="0" smtClean="0"/>
              <a:t> 28:12-14</a:t>
            </a:r>
          </a:p>
          <a:p>
            <a:pPr marL="0" indent="0">
              <a:buNone/>
            </a:pPr>
            <a:r>
              <a:rPr lang="en-US" sz="3200" dirty="0" smtClean="0"/>
              <a:t>(</a:t>
            </a:r>
            <a:r>
              <a:rPr lang="en-US" sz="3200" dirty="0" err="1" smtClean="0"/>
              <a:t>Diversos</a:t>
            </a:r>
            <a:r>
              <a:rPr lang="en-US" sz="3200" dirty="0" smtClean="0"/>
              <a:t> </a:t>
            </a:r>
            <a:r>
              <a:rPr lang="en-US" sz="3200" dirty="0" err="1" smtClean="0"/>
              <a:t>tipos</a:t>
            </a:r>
            <a:r>
              <a:rPr lang="en-US" sz="3200" dirty="0" smtClean="0"/>
              <a:t> de </a:t>
            </a:r>
            <a:r>
              <a:rPr lang="en-US" sz="3200" dirty="0" err="1" smtClean="0"/>
              <a:t>ángeles</a:t>
            </a:r>
            <a:r>
              <a:rPr lang="en-US" sz="3200" dirty="0" smtClean="0"/>
              <a:t>, </a:t>
            </a:r>
            <a:r>
              <a:rPr lang="en-US" sz="3200" dirty="0" err="1" smtClean="0"/>
              <a:t>querubines</a:t>
            </a:r>
            <a:r>
              <a:rPr lang="en-US" sz="3200" dirty="0" smtClean="0"/>
              <a:t>, </a:t>
            </a:r>
            <a:r>
              <a:rPr lang="en-US" sz="3200" dirty="0" err="1" smtClean="0"/>
              <a:t>serafines</a:t>
            </a:r>
            <a:r>
              <a:rPr lang="en-US" sz="3200" dirty="0" smtClean="0"/>
              <a:t>, </a:t>
            </a:r>
            <a:r>
              <a:rPr lang="en-US" sz="3200" dirty="0" err="1" smtClean="0"/>
              <a:t>arcángeles</a:t>
            </a:r>
            <a:r>
              <a:rPr lang="en-US" sz="3200" dirty="0" smtClean="0"/>
              <a:t>, </a:t>
            </a:r>
            <a:r>
              <a:rPr lang="en-US" sz="3200" dirty="0" err="1" smtClean="0"/>
              <a:t>ángeles</a:t>
            </a:r>
            <a:r>
              <a:rPr lang="en-US" sz="3200" dirty="0" smtClean="0"/>
              <a:t>)</a:t>
            </a:r>
            <a:endParaRPr lang="en-US" sz="3200" dirty="0" smtClean="0"/>
          </a:p>
          <a:p>
            <a:r>
              <a:rPr lang="en-US" sz="3200" dirty="0" err="1" smtClean="0"/>
              <a:t>Descripci</a:t>
            </a:r>
            <a:r>
              <a:rPr lang="en-US" sz="3200" dirty="0" err="1" smtClean="0"/>
              <a:t>ón</a:t>
            </a:r>
            <a:r>
              <a:rPr lang="en-US" sz="3200" dirty="0" smtClean="0"/>
              <a:t> de un </a:t>
            </a:r>
            <a:r>
              <a:rPr lang="en-US" sz="3200" dirty="0" err="1" smtClean="0"/>
              <a:t>querubín</a:t>
            </a:r>
            <a:r>
              <a:rPr lang="en-US" sz="3200" dirty="0" smtClean="0"/>
              <a:t>.            </a:t>
            </a:r>
            <a:r>
              <a:rPr lang="en-US" sz="3200" dirty="0" err="1" smtClean="0"/>
              <a:t>Ezequiel</a:t>
            </a:r>
            <a:r>
              <a:rPr lang="en-US" sz="3200" dirty="0" smtClean="0"/>
              <a:t> 10:6 al final</a:t>
            </a:r>
          </a:p>
          <a:p>
            <a:r>
              <a:rPr lang="en-US" sz="3200" dirty="0" err="1"/>
              <a:t>D</a:t>
            </a:r>
            <a:r>
              <a:rPr lang="en-US" sz="3200" dirty="0" err="1" smtClean="0"/>
              <a:t>escripción</a:t>
            </a:r>
            <a:r>
              <a:rPr lang="en-US" sz="3200" dirty="0" smtClean="0"/>
              <a:t> de un </a:t>
            </a:r>
            <a:r>
              <a:rPr lang="en-US" sz="3200" dirty="0" err="1" smtClean="0"/>
              <a:t>serafín</a:t>
            </a:r>
            <a:r>
              <a:rPr lang="en-US" sz="3200" dirty="0" smtClean="0"/>
              <a:t>; </a:t>
            </a:r>
            <a:r>
              <a:rPr lang="en-US" sz="3200" dirty="0" err="1"/>
              <a:t>Isaías</a:t>
            </a:r>
            <a:r>
              <a:rPr lang="en-US" sz="3200" dirty="0"/>
              <a:t> 6:2 </a:t>
            </a:r>
            <a:endParaRPr lang="en-US" sz="3200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691471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PERSONALIDAD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79462" y="1882588"/>
            <a:ext cx="7921437" cy="4714742"/>
          </a:xfrm>
        </p:spPr>
        <p:txBody>
          <a:bodyPr>
            <a:normAutofit/>
          </a:bodyPr>
          <a:lstStyle/>
          <a:p>
            <a:r>
              <a:rPr lang="en-US" dirty="0" err="1" smtClean="0"/>
              <a:t>Inteligencia</a:t>
            </a:r>
            <a:r>
              <a:rPr lang="en-US" dirty="0" smtClean="0"/>
              <a:t>: </a:t>
            </a:r>
            <a:r>
              <a:rPr lang="en-US" dirty="0" err="1" smtClean="0"/>
              <a:t>astucia</a:t>
            </a:r>
            <a:r>
              <a:rPr lang="en-US" dirty="0" smtClean="0"/>
              <a:t>, </a:t>
            </a:r>
            <a:r>
              <a:rPr lang="en-US" dirty="0" err="1" smtClean="0"/>
              <a:t>planifica</a:t>
            </a:r>
            <a:r>
              <a:rPr lang="en-US" dirty="0" smtClean="0"/>
              <a:t>, </a:t>
            </a:r>
            <a:r>
              <a:rPr lang="en-US" dirty="0" err="1" smtClean="0"/>
              <a:t>habla</a:t>
            </a:r>
            <a:r>
              <a:rPr lang="en-US" dirty="0" smtClean="0"/>
              <a:t>. No </a:t>
            </a:r>
            <a:r>
              <a:rPr lang="en-US" dirty="0" err="1" smtClean="0"/>
              <a:t>supo</a:t>
            </a:r>
            <a:r>
              <a:rPr lang="en-US" dirty="0" smtClean="0"/>
              <a:t> del plan de </a:t>
            </a:r>
            <a:r>
              <a:rPr lang="en-US" dirty="0" err="1" smtClean="0"/>
              <a:t>redenci</a:t>
            </a:r>
            <a:r>
              <a:rPr lang="en-US" dirty="0" err="1" smtClean="0"/>
              <a:t>ón</a:t>
            </a:r>
            <a:r>
              <a:rPr lang="en-US" dirty="0" smtClean="0"/>
              <a:t>, </a:t>
            </a:r>
            <a:r>
              <a:rPr lang="en-US" dirty="0" err="1" smtClean="0"/>
              <a:t>ya</a:t>
            </a:r>
            <a:r>
              <a:rPr lang="en-US" dirty="0" smtClean="0"/>
              <a:t> </a:t>
            </a:r>
            <a:r>
              <a:rPr lang="en-US" dirty="0" err="1" smtClean="0"/>
              <a:t>que</a:t>
            </a:r>
            <a:r>
              <a:rPr lang="en-US" dirty="0" smtClean="0"/>
              <a:t> </a:t>
            </a:r>
            <a:r>
              <a:rPr lang="en-US" dirty="0" err="1" smtClean="0"/>
              <a:t>crucificó</a:t>
            </a:r>
            <a:r>
              <a:rPr lang="en-US" dirty="0" smtClean="0"/>
              <a:t> a JC…                                      </a:t>
            </a:r>
            <a:r>
              <a:rPr lang="en-US" dirty="0" smtClean="0"/>
              <a:t>1 Pedro 1:12; Genesis 3:1; 1Corintios 2:8</a:t>
            </a:r>
          </a:p>
          <a:p>
            <a:r>
              <a:rPr lang="en-US" dirty="0" err="1" smtClean="0"/>
              <a:t>Emociones</a:t>
            </a:r>
            <a:r>
              <a:rPr lang="en-US" dirty="0" smtClean="0"/>
              <a:t>: Se </a:t>
            </a:r>
            <a:r>
              <a:rPr lang="en-US" dirty="0" err="1" smtClean="0"/>
              <a:t>enfurece</a:t>
            </a:r>
            <a:r>
              <a:rPr lang="en-US" dirty="0" smtClean="0"/>
              <a:t>; </a:t>
            </a:r>
            <a:r>
              <a:rPr lang="en-US" dirty="0" err="1" smtClean="0"/>
              <a:t>Apocalipsis</a:t>
            </a:r>
            <a:r>
              <a:rPr lang="en-US" dirty="0" smtClean="0"/>
              <a:t> 12:17</a:t>
            </a:r>
          </a:p>
          <a:p>
            <a:r>
              <a:rPr lang="en-US" dirty="0" err="1" smtClean="0"/>
              <a:t>Poder</a:t>
            </a:r>
            <a:r>
              <a:rPr lang="en-US" dirty="0" smtClean="0"/>
              <a:t> </a:t>
            </a:r>
            <a:r>
              <a:rPr lang="en-US" dirty="0" err="1" smtClean="0"/>
              <a:t>limitado</a:t>
            </a:r>
            <a:r>
              <a:rPr lang="en-US" dirty="0" smtClean="0"/>
              <a:t>: </a:t>
            </a:r>
            <a:r>
              <a:rPr lang="en-US" dirty="0" err="1" smtClean="0"/>
              <a:t>Puede</a:t>
            </a:r>
            <a:r>
              <a:rPr lang="en-US" dirty="0" smtClean="0"/>
              <a:t> </a:t>
            </a:r>
            <a:r>
              <a:rPr lang="en-US" dirty="0" err="1" smtClean="0"/>
              <a:t>cambiar</a:t>
            </a:r>
            <a:r>
              <a:rPr lang="en-US" dirty="0" smtClean="0"/>
              <a:t> </a:t>
            </a:r>
            <a:r>
              <a:rPr lang="en-US" dirty="0" err="1" smtClean="0"/>
              <a:t>clima</a:t>
            </a:r>
            <a:r>
              <a:rPr lang="en-US" dirty="0" smtClean="0"/>
              <a:t>, </a:t>
            </a:r>
            <a:r>
              <a:rPr lang="en-US" dirty="0" err="1" smtClean="0"/>
              <a:t>inflingir</a:t>
            </a:r>
            <a:r>
              <a:rPr lang="en-US" dirty="0" smtClean="0"/>
              <a:t> </a:t>
            </a:r>
            <a:r>
              <a:rPr lang="en-US" dirty="0" err="1" smtClean="0"/>
              <a:t>enfermedades</a:t>
            </a:r>
            <a:r>
              <a:rPr lang="en-US" dirty="0" smtClean="0"/>
              <a:t> </a:t>
            </a:r>
            <a:r>
              <a:rPr lang="en-US" dirty="0" err="1" smtClean="0"/>
              <a:t>pero</a:t>
            </a:r>
            <a:r>
              <a:rPr lang="en-US" dirty="0" smtClean="0"/>
              <a:t> con </a:t>
            </a:r>
            <a:r>
              <a:rPr lang="en-US" dirty="0" err="1" smtClean="0"/>
              <a:t>permiso</a:t>
            </a:r>
            <a:r>
              <a:rPr lang="en-US" dirty="0" smtClean="0"/>
              <a:t> de Dios.  Job 1:6-12</a:t>
            </a:r>
          </a:p>
          <a:p>
            <a:r>
              <a:rPr lang="en-US" dirty="0" smtClean="0"/>
              <a:t>Libertad </a:t>
            </a:r>
            <a:r>
              <a:rPr lang="en-US" dirty="0" err="1" smtClean="0"/>
              <a:t>para</a:t>
            </a:r>
            <a:r>
              <a:rPr lang="en-US" dirty="0" smtClean="0"/>
              <a:t> </a:t>
            </a:r>
            <a:r>
              <a:rPr lang="en-US" dirty="0" err="1" smtClean="0"/>
              <a:t>elegir</a:t>
            </a:r>
            <a:r>
              <a:rPr lang="en-US" dirty="0" smtClean="0"/>
              <a:t>: </a:t>
            </a:r>
            <a:r>
              <a:rPr lang="en-US" dirty="0" err="1" smtClean="0"/>
              <a:t>toma</a:t>
            </a:r>
            <a:r>
              <a:rPr lang="en-US" dirty="0" smtClean="0"/>
              <a:t> </a:t>
            </a:r>
            <a:r>
              <a:rPr lang="en-US" dirty="0" err="1" smtClean="0"/>
              <a:t>decisiones</a:t>
            </a:r>
            <a:r>
              <a:rPr lang="en-US" dirty="0" smtClean="0"/>
              <a:t>, </a:t>
            </a:r>
            <a:r>
              <a:rPr lang="en-US" dirty="0" err="1" smtClean="0"/>
              <a:t>intercepta</a:t>
            </a:r>
            <a:r>
              <a:rPr lang="en-US" dirty="0" smtClean="0"/>
              <a:t> </a:t>
            </a:r>
            <a:r>
              <a:rPr lang="en-US" dirty="0" err="1" smtClean="0"/>
              <a:t>pensamientos</a:t>
            </a:r>
            <a:r>
              <a:rPr lang="en-US" dirty="0" smtClean="0"/>
              <a:t> </a:t>
            </a:r>
            <a:r>
              <a:rPr lang="en-US" dirty="0" err="1" smtClean="0"/>
              <a:t>pero</a:t>
            </a:r>
            <a:r>
              <a:rPr lang="en-US" dirty="0" smtClean="0"/>
              <a:t> no lee </a:t>
            </a:r>
            <a:r>
              <a:rPr lang="en-US" dirty="0" err="1" smtClean="0"/>
              <a:t>mente</a:t>
            </a:r>
            <a:r>
              <a:rPr lang="en-US" dirty="0" smtClean="0"/>
              <a:t>. </a:t>
            </a:r>
            <a:r>
              <a:rPr lang="en-US" dirty="0" err="1" smtClean="0"/>
              <a:t>Voluntad</a:t>
            </a:r>
            <a:r>
              <a:rPr lang="en-US" dirty="0" smtClean="0"/>
              <a:t> </a:t>
            </a:r>
            <a:r>
              <a:rPr lang="en-US" dirty="0" err="1" smtClean="0"/>
              <a:t>para</a:t>
            </a:r>
            <a:r>
              <a:rPr lang="en-US" dirty="0" smtClean="0"/>
              <a:t> </a:t>
            </a:r>
            <a:r>
              <a:rPr lang="en-US" dirty="0" err="1" smtClean="0"/>
              <a:t>buscar</a:t>
            </a:r>
            <a:r>
              <a:rPr lang="en-US" dirty="0" smtClean="0"/>
              <a:t> </a:t>
            </a:r>
            <a:r>
              <a:rPr lang="en-US" dirty="0" err="1" smtClean="0"/>
              <a:t>presa</a:t>
            </a:r>
            <a:r>
              <a:rPr lang="en-US" dirty="0" smtClean="0"/>
              <a:t> con </a:t>
            </a:r>
            <a:r>
              <a:rPr lang="en-US" dirty="0" err="1" smtClean="0"/>
              <a:t>astucia</a:t>
            </a:r>
            <a:r>
              <a:rPr lang="en-US" dirty="0" smtClean="0"/>
              <a:t>. 2Timoteo 2:26; 1Pedro 5:8; Lucas 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77132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344" y="335073"/>
            <a:ext cx="8662986" cy="1653988"/>
          </a:xfrm>
        </p:spPr>
        <p:txBody>
          <a:bodyPr/>
          <a:lstStyle/>
          <a:p>
            <a:r>
              <a:rPr lang="en-US" dirty="0" smtClean="0"/>
              <a:t>La </a:t>
            </a:r>
            <a:r>
              <a:rPr lang="en-US" dirty="0" err="1" smtClean="0"/>
              <a:t>Ca</a:t>
            </a:r>
            <a:r>
              <a:rPr lang="en-US" dirty="0" err="1" smtClean="0"/>
              <a:t>ída</a:t>
            </a:r>
            <a:r>
              <a:rPr lang="en-US" dirty="0" smtClean="0"/>
              <a:t> de </a:t>
            </a:r>
            <a:r>
              <a:rPr lang="en-US" dirty="0" err="1" smtClean="0"/>
              <a:t>Satanás</a:t>
            </a:r>
            <a:r>
              <a:rPr lang="en-US" dirty="0" smtClean="0"/>
              <a:t> y 1/3 de </a:t>
            </a:r>
            <a:r>
              <a:rPr lang="en-US" dirty="0" err="1" smtClean="0"/>
              <a:t>las</a:t>
            </a:r>
            <a:r>
              <a:rPr lang="en-US" dirty="0" smtClean="0"/>
              <a:t> </a:t>
            </a:r>
            <a:r>
              <a:rPr lang="en-US" dirty="0" err="1"/>
              <a:t>H</a:t>
            </a:r>
            <a:r>
              <a:rPr lang="en-US" dirty="0" err="1" smtClean="0"/>
              <a:t>uestes</a:t>
            </a:r>
            <a:r>
              <a:rPr lang="en-US" dirty="0" smtClean="0"/>
              <a:t> </a:t>
            </a:r>
            <a:r>
              <a:rPr lang="en-US" dirty="0" err="1" smtClean="0"/>
              <a:t>Angelicales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79462" y="2451328"/>
            <a:ext cx="7581901" cy="3728929"/>
          </a:xfrm>
        </p:spPr>
        <p:txBody>
          <a:bodyPr>
            <a:noAutofit/>
          </a:bodyPr>
          <a:lstStyle/>
          <a:p>
            <a:r>
              <a:rPr lang="en-US" sz="2800" dirty="0" err="1" smtClean="0"/>
              <a:t>Ezequiel</a:t>
            </a:r>
            <a:r>
              <a:rPr lang="en-US" sz="2800" dirty="0" smtClean="0"/>
              <a:t> 28:15-17 Ego </a:t>
            </a:r>
            <a:r>
              <a:rPr lang="en-US" sz="2800" dirty="0" err="1" smtClean="0"/>
              <a:t>enorme</a:t>
            </a:r>
            <a:r>
              <a:rPr lang="en-US" sz="2800" dirty="0" smtClean="0"/>
              <a:t>, </a:t>
            </a:r>
            <a:r>
              <a:rPr lang="en-US" sz="2800" dirty="0" err="1" smtClean="0"/>
              <a:t>por</a:t>
            </a:r>
            <a:r>
              <a:rPr lang="en-US" sz="2800" dirty="0" smtClean="0"/>
              <a:t> </a:t>
            </a:r>
            <a:r>
              <a:rPr lang="en-US" sz="2800" dirty="0" err="1" smtClean="0"/>
              <a:t>eso</a:t>
            </a:r>
            <a:r>
              <a:rPr lang="en-US" sz="2800" dirty="0" smtClean="0"/>
              <a:t> </a:t>
            </a:r>
            <a:r>
              <a:rPr lang="en-US" sz="2800" dirty="0" err="1" smtClean="0"/>
              <a:t>fue</a:t>
            </a:r>
            <a:r>
              <a:rPr lang="en-US" sz="2800" dirty="0" smtClean="0"/>
              <a:t> </a:t>
            </a:r>
            <a:r>
              <a:rPr lang="en-US" sz="2800" dirty="0" err="1" smtClean="0"/>
              <a:t>expulsado</a:t>
            </a:r>
            <a:r>
              <a:rPr lang="en-US" sz="2800" dirty="0" smtClean="0"/>
              <a:t>.</a:t>
            </a:r>
          </a:p>
          <a:p>
            <a:r>
              <a:rPr lang="en-US" sz="2800" dirty="0" err="1" smtClean="0"/>
              <a:t>Isa</a:t>
            </a:r>
            <a:r>
              <a:rPr lang="en-US" sz="2800" dirty="0" err="1" smtClean="0"/>
              <a:t>ías</a:t>
            </a:r>
            <a:r>
              <a:rPr lang="en-US" sz="2800" dirty="0" smtClean="0"/>
              <a:t> 14:12-21 con </a:t>
            </a:r>
            <a:r>
              <a:rPr lang="en-US" sz="2800" dirty="0" err="1" smtClean="0"/>
              <a:t>tanta</a:t>
            </a:r>
            <a:r>
              <a:rPr lang="en-US" sz="2800" dirty="0" smtClean="0"/>
              <a:t> </a:t>
            </a:r>
            <a:r>
              <a:rPr lang="en-US" sz="2800" dirty="0" err="1" smtClean="0"/>
              <a:t>sabiduría</a:t>
            </a:r>
            <a:r>
              <a:rPr lang="en-US" sz="2800" dirty="0" smtClean="0"/>
              <a:t> </a:t>
            </a:r>
            <a:r>
              <a:rPr lang="en-US" sz="2800" dirty="0" err="1" smtClean="0"/>
              <a:t>quería</a:t>
            </a:r>
            <a:r>
              <a:rPr lang="en-US" sz="2800" dirty="0" smtClean="0"/>
              <a:t> </a:t>
            </a:r>
            <a:r>
              <a:rPr lang="en-US" sz="2800" dirty="0" err="1" smtClean="0"/>
              <a:t>ser</a:t>
            </a:r>
            <a:r>
              <a:rPr lang="en-US" sz="2800" dirty="0" smtClean="0"/>
              <a:t> </a:t>
            </a:r>
            <a:r>
              <a:rPr lang="en-US" sz="2800" dirty="0" err="1" smtClean="0"/>
              <a:t>como</a:t>
            </a:r>
            <a:r>
              <a:rPr lang="en-US" sz="2800" dirty="0" smtClean="0"/>
              <a:t> el </a:t>
            </a:r>
            <a:r>
              <a:rPr lang="en-US" sz="2800" dirty="0" err="1" smtClean="0"/>
              <a:t>Altísimo</a:t>
            </a:r>
            <a:endParaRPr lang="en-US" sz="2800" dirty="0" smtClean="0"/>
          </a:p>
          <a:p>
            <a:r>
              <a:rPr lang="en-US" sz="2800" dirty="0" err="1" smtClean="0"/>
              <a:t>Apocalipsis</a:t>
            </a:r>
            <a:r>
              <a:rPr lang="en-US" sz="2800" dirty="0" smtClean="0"/>
              <a:t> 12:4 </a:t>
            </a:r>
            <a:r>
              <a:rPr lang="en-US" sz="2800" dirty="0" err="1" smtClean="0"/>
              <a:t>Muy</a:t>
            </a:r>
            <a:r>
              <a:rPr lang="en-US" sz="2800" dirty="0" smtClean="0"/>
              <a:t> </a:t>
            </a:r>
            <a:r>
              <a:rPr lang="en-US" sz="2800" dirty="0" err="1" smtClean="0"/>
              <a:t>hábil</a:t>
            </a:r>
            <a:r>
              <a:rPr lang="en-US" sz="2800" dirty="0" smtClean="0"/>
              <a:t> </a:t>
            </a:r>
            <a:r>
              <a:rPr lang="en-US" sz="2800" dirty="0" err="1" smtClean="0"/>
              <a:t>persuadió</a:t>
            </a:r>
            <a:r>
              <a:rPr lang="en-US" sz="2800" dirty="0" smtClean="0"/>
              <a:t> a 1/3 de los </a:t>
            </a:r>
            <a:r>
              <a:rPr lang="en-US" sz="2800" dirty="0" err="1" smtClean="0"/>
              <a:t>ángeles</a:t>
            </a:r>
            <a:r>
              <a:rPr lang="en-US" sz="2800" dirty="0" smtClean="0"/>
              <a:t> a </a:t>
            </a:r>
            <a:r>
              <a:rPr lang="en-US" sz="2800" dirty="0" err="1" smtClean="0"/>
              <a:t>rebelarse</a:t>
            </a:r>
            <a:r>
              <a:rPr lang="en-US" sz="2800" dirty="0" smtClean="0"/>
              <a:t> en contra de Dios.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86328810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Gobierno</a:t>
            </a:r>
            <a:r>
              <a:rPr lang="en-US" dirty="0" smtClean="0"/>
              <a:t> </a:t>
            </a:r>
            <a:r>
              <a:rPr lang="en-US" dirty="0" err="1" smtClean="0"/>
              <a:t>sobre</a:t>
            </a:r>
            <a:r>
              <a:rPr lang="en-US" dirty="0" smtClean="0"/>
              <a:t> el Cosmos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G</a:t>
            </a:r>
            <a:r>
              <a:rPr lang="en-US" dirty="0" err="1" smtClean="0"/>
              <a:t>énesis</a:t>
            </a:r>
            <a:r>
              <a:rPr lang="en-US" dirty="0" smtClean="0"/>
              <a:t> 3:1-7 </a:t>
            </a:r>
            <a:r>
              <a:rPr lang="en-US" dirty="0" err="1" smtClean="0"/>
              <a:t>Adán</a:t>
            </a:r>
            <a:r>
              <a:rPr lang="en-US" dirty="0" smtClean="0"/>
              <a:t> y Eva </a:t>
            </a:r>
            <a:r>
              <a:rPr lang="en-US" dirty="0" err="1" smtClean="0"/>
              <a:t>cedieron</a:t>
            </a:r>
            <a:r>
              <a:rPr lang="en-US" dirty="0" smtClean="0"/>
              <a:t> el control </a:t>
            </a:r>
            <a:r>
              <a:rPr lang="en-US" dirty="0" err="1" smtClean="0"/>
              <a:t>sobre</a:t>
            </a:r>
            <a:r>
              <a:rPr lang="en-US" dirty="0" smtClean="0"/>
              <a:t> el </a:t>
            </a:r>
            <a:r>
              <a:rPr lang="en-US" dirty="0" err="1" smtClean="0"/>
              <a:t>mundo</a:t>
            </a:r>
            <a:r>
              <a:rPr lang="en-US" dirty="0" smtClean="0"/>
              <a:t> al </a:t>
            </a:r>
            <a:r>
              <a:rPr lang="en-US" dirty="0" err="1" smtClean="0"/>
              <a:t>obedecer</a:t>
            </a:r>
            <a:r>
              <a:rPr lang="en-US" dirty="0" smtClean="0"/>
              <a:t> a </a:t>
            </a:r>
            <a:r>
              <a:rPr lang="en-US" dirty="0" err="1" smtClean="0"/>
              <a:t>Satanás</a:t>
            </a:r>
            <a:r>
              <a:rPr lang="en-US" dirty="0" smtClean="0"/>
              <a:t>.</a:t>
            </a:r>
          </a:p>
          <a:p>
            <a:r>
              <a:rPr lang="en-US" dirty="0" smtClean="0"/>
              <a:t>1Juan 5:19; Lucas 4:6  </a:t>
            </a:r>
            <a:r>
              <a:rPr lang="en-US" dirty="0" err="1" smtClean="0"/>
              <a:t>Satanás</a:t>
            </a:r>
            <a:r>
              <a:rPr lang="en-US" dirty="0" smtClean="0"/>
              <a:t> </a:t>
            </a:r>
            <a:r>
              <a:rPr lang="en-US" dirty="0" err="1" smtClean="0"/>
              <a:t>quedó</a:t>
            </a:r>
            <a:r>
              <a:rPr lang="en-US" dirty="0" smtClean="0"/>
              <a:t> con el control en forma temporal, con </a:t>
            </a:r>
            <a:r>
              <a:rPr lang="en-US" dirty="0" err="1" smtClean="0"/>
              <a:t>eso</a:t>
            </a:r>
            <a:r>
              <a:rPr lang="en-US" dirty="0" smtClean="0"/>
              <a:t> </a:t>
            </a:r>
            <a:r>
              <a:rPr lang="en-US" dirty="0" err="1" smtClean="0"/>
              <a:t>pretende</a:t>
            </a:r>
            <a:r>
              <a:rPr lang="en-US" dirty="0" smtClean="0"/>
              <a:t> </a:t>
            </a:r>
            <a:r>
              <a:rPr lang="en-US" dirty="0" err="1" smtClean="0"/>
              <a:t>que</a:t>
            </a:r>
            <a:r>
              <a:rPr lang="en-US" dirty="0" smtClean="0"/>
              <a:t> JC sea </a:t>
            </a:r>
            <a:r>
              <a:rPr lang="en-US" dirty="0" err="1" smtClean="0"/>
              <a:t>tentado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22175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Dios Contra </a:t>
            </a:r>
            <a:r>
              <a:rPr lang="en-US" dirty="0" err="1" smtClean="0"/>
              <a:t>ataca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79462" y="1882587"/>
            <a:ext cx="7845612" cy="4733699"/>
          </a:xfrm>
        </p:spPr>
        <p:txBody>
          <a:bodyPr>
            <a:normAutofit/>
          </a:bodyPr>
          <a:lstStyle/>
          <a:p>
            <a:r>
              <a:rPr lang="en-US" dirty="0" err="1" smtClean="0"/>
              <a:t>G</a:t>
            </a:r>
            <a:r>
              <a:rPr lang="en-US" dirty="0" err="1" smtClean="0"/>
              <a:t>énesis</a:t>
            </a:r>
            <a:r>
              <a:rPr lang="en-US" dirty="0" smtClean="0"/>
              <a:t> 3:14-15; </a:t>
            </a:r>
            <a:r>
              <a:rPr lang="en-US" dirty="0" err="1" smtClean="0"/>
              <a:t>promesa</a:t>
            </a:r>
            <a:r>
              <a:rPr lang="en-US" dirty="0" smtClean="0"/>
              <a:t> </a:t>
            </a:r>
            <a:r>
              <a:rPr lang="en-US" dirty="0" err="1" smtClean="0"/>
              <a:t>mesiánica</a:t>
            </a:r>
            <a:r>
              <a:rPr lang="en-US" dirty="0" smtClean="0"/>
              <a:t> de </a:t>
            </a:r>
            <a:r>
              <a:rPr lang="en-US" dirty="0" err="1" smtClean="0"/>
              <a:t>aplastar</a:t>
            </a:r>
            <a:r>
              <a:rPr lang="en-US" dirty="0" smtClean="0"/>
              <a:t> al </a:t>
            </a:r>
            <a:r>
              <a:rPr lang="en-US" dirty="0" err="1" smtClean="0"/>
              <a:t>maligno</a:t>
            </a:r>
            <a:endParaRPr lang="en-US" dirty="0" smtClean="0"/>
          </a:p>
          <a:p>
            <a:r>
              <a:rPr lang="en-US" dirty="0" smtClean="0"/>
              <a:t>Juan 12:31 </a:t>
            </a:r>
            <a:r>
              <a:rPr lang="en-US" dirty="0" err="1" smtClean="0"/>
              <a:t>Juicio</a:t>
            </a:r>
            <a:r>
              <a:rPr lang="en-US" dirty="0" smtClean="0"/>
              <a:t> del cosmos con </a:t>
            </a:r>
            <a:r>
              <a:rPr lang="en-US" dirty="0" err="1" smtClean="0"/>
              <a:t>muerte</a:t>
            </a:r>
            <a:r>
              <a:rPr lang="en-US" dirty="0" smtClean="0"/>
              <a:t> de JC</a:t>
            </a:r>
          </a:p>
          <a:p>
            <a:r>
              <a:rPr lang="en-US" dirty="0" err="1" smtClean="0"/>
              <a:t>Colosenses</a:t>
            </a:r>
            <a:r>
              <a:rPr lang="en-US" dirty="0" smtClean="0"/>
              <a:t> 2:10,13-15  Cristo lo </a:t>
            </a:r>
            <a:r>
              <a:rPr lang="en-US" dirty="0" err="1" smtClean="0"/>
              <a:t>desarmó</a:t>
            </a:r>
            <a:r>
              <a:rPr lang="en-US" dirty="0" smtClean="0"/>
              <a:t> y lo </a:t>
            </a:r>
            <a:r>
              <a:rPr lang="en-US" dirty="0" err="1" smtClean="0"/>
              <a:t>derribó</a:t>
            </a:r>
            <a:endParaRPr lang="en-US" dirty="0" smtClean="0"/>
          </a:p>
          <a:p>
            <a:r>
              <a:rPr lang="en-US" dirty="0" err="1" smtClean="0"/>
              <a:t>Efesios</a:t>
            </a:r>
            <a:r>
              <a:rPr lang="en-US" dirty="0" smtClean="0"/>
              <a:t> 3:10  </a:t>
            </a:r>
            <a:r>
              <a:rPr lang="en-US" dirty="0" err="1" smtClean="0"/>
              <a:t>Evidencia</a:t>
            </a:r>
            <a:r>
              <a:rPr lang="en-US" dirty="0" smtClean="0"/>
              <a:t>: </a:t>
            </a:r>
            <a:r>
              <a:rPr lang="en-US" dirty="0" err="1" smtClean="0"/>
              <a:t>Iglesia</a:t>
            </a:r>
            <a:r>
              <a:rPr lang="en-US" dirty="0" smtClean="0"/>
              <a:t> en </a:t>
            </a:r>
            <a:r>
              <a:rPr lang="en-US" dirty="0" err="1" smtClean="0"/>
              <a:t>crecimiento</a:t>
            </a:r>
            <a:endParaRPr lang="en-US" dirty="0" smtClean="0"/>
          </a:p>
          <a:p>
            <a:r>
              <a:rPr lang="en-US" dirty="0" err="1" smtClean="0"/>
              <a:t>Efesios</a:t>
            </a:r>
            <a:r>
              <a:rPr lang="en-US" dirty="0" smtClean="0"/>
              <a:t> 6:10-17 </a:t>
            </a:r>
            <a:r>
              <a:rPr lang="en-US" dirty="0" err="1" smtClean="0"/>
              <a:t>batalla</a:t>
            </a:r>
            <a:r>
              <a:rPr lang="en-US" dirty="0" smtClean="0"/>
              <a:t> </a:t>
            </a:r>
            <a:r>
              <a:rPr lang="en-US" dirty="0" err="1" smtClean="0"/>
              <a:t>espiritual</a:t>
            </a:r>
            <a:r>
              <a:rPr lang="en-US" dirty="0"/>
              <a:t> </a:t>
            </a:r>
            <a:r>
              <a:rPr lang="en-US" dirty="0" err="1" smtClean="0"/>
              <a:t>constante</a:t>
            </a:r>
            <a:r>
              <a:rPr lang="en-US" dirty="0" smtClean="0"/>
              <a:t>, </a:t>
            </a:r>
            <a:r>
              <a:rPr lang="en-US" dirty="0" err="1" smtClean="0"/>
              <a:t>aparentan</a:t>
            </a:r>
            <a:r>
              <a:rPr lang="en-US" dirty="0" smtClean="0"/>
              <a:t> </a:t>
            </a:r>
            <a:r>
              <a:rPr lang="en-US" dirty="0" err="1" smtClean="0"/>
              <a:t>ser</a:t>
            </a:r>
            <a:r>
              <a:rPr lang="en-US" dirty="0" smtClean="0"/>
              <a:t> personas </a:t>
            </a:r>
            <a:r>
              <a:rPr lang="en-US" dirty="0" err="1" smtClean="0"/>
              <a:t>pero</a:t>
            </a:r>
            <a:r>
              <a:rPr lang="en-US" dirty="0" smtClean="0"/>
              <a:t> en </a:t>
            </a:r>
            <a:r>
              <a:rPr lang="en-US" dirty="0" err="1" smtClean="0"/>
              <a:t>realidad</a:t>
            </a:r>
            <a:r>
              <a:rPr lang="en-US" dirty="0" smtClean="0"/>
              <a:t> son </a:t>
            </a:r>
            <a:r>
              <a:rPr lang="en-US" dirty="0" err="1" smtClean="0"/>
              <a:t>huestes</a:t>
            </a:r>
            <a:r>
              <a:rPr lang="en-US" dirty="0" smtClean="0"/>
              <a:t> </a:t>
            </a:r>
            <a:r>
              <a:rPr lang="en-US" dirty="0" err="1" smtClean="0"/>
              <a:t>espirituales</a:t>
            </a:r>
            <a:r>
              <a:rPr lang="en-US" dirty="0"/>
              <a:t> </a:t>
            </a:r>
            <a:r>
              <a:rPr lang="en-US" dirty="0" err="1" smtClean="0"/>
              <a:t>que</a:t>
            </a:r>
            <a:r>
              <a:rPr lang="en-US" dirty="0" smtClean="0"/>
              <a:t> </a:t>
            </a:r>
            <a:r>
              <a:rPr lang="en-US" dirty="0" err="1" smtClean="0"/>
              <a:t>buscan</a:t>
            </a:r>
            <a:r>
              <a:rPr lang="en-US" dirty="0" smtClean="0"/>
              <a:t> </a:t>
            </a:r>
            <a:r>
              <a:rPr lang="en-US" dirty="0" err="1" smtClean="0"/>
              <a:t>nuestra</a:t>
            </a:r>
            <a:r>
              <a:rPr lang="en-US" dirty="0" smtClean="0"/>
              <a:t> </a:t>
            </a:r>
            <a:r>
              <a:rPr lang="en-US" dirty="0" err="1" smtClean="0"/>
              <a:t>destrucción</a:t>
            </a:r>
            <a:endParaRPr lang="en-US" dirty="0" smtClean="0"/>
          </a:p>
          <a:p>
            <a:r>
              <a:rPr lang="en-US" dirty="0" err="1" smtClean="0"/>
              <a:t>Proverbios</a:t>
            </a:r>
            <a:r>
              <a:rPr lang="en-US" dirty="0" smtClean="0"/>
              <a:t> 4:23 </a:t>
            </a:r>
            <a:r>
              <a:rPr lang="en-US" dirty="0" err="1" smtClean="0"/>
              <a:t>Satanás</a:t>
            </a:r>
            <a:r>
              <a:rPr lang="en-US" dirty="0" smtClean="0"/>
              <a:t> </a:t>
            </a:r>
            <a:r>
              <a:rPr lang="en-US" dirty="0" err="1" smtClean="0"/>
              <a:t>quiere</a:t>
            </a:r>
            <a:r>
              <a:rPr lang="en-US" dirty="0" smtClean="0"/>
              <a:t> </a:t>
            </a:r>
            <a:r>
              <a:rPr lang="en-US" dirty="0" err="1" smtClean="0"/>
              <a:t>nuestro</a:t>
            </a:r>
            <a:r>
              <a:rPr lang="en-US" dirty="0" smtClean="0"/>
              <a:t> </a:t>
            </a:r>
            <a:r>
              <a:rPr lang="en-US" dirty="0" err="1" smtClean="0"/>
              <a:t>corazón</a:t>
            </a:r>
            <a:r>
              <a:rPr lang="en-US" dirty="0" smtClean="0"/>
              <a:t>…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476776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07577"/>
            <a:ext cx="8361363" cy="1653988"/>
          </a:xfrm>
        </p:spPr>
        <p:txBody>
          <a:bodyPr/>
          <a:lstStyle/>
          <a:p>
            <a:r>
              <a:rPr lang="en-US" dirty="0" smtClean="0"/>
              <a:t>T</a:t>
            </a:r>
            <a:r>
              <a:rPr lang="en-US" dirty="0" smtClean="0"/>
              <a:t>ÁCTICAS ENCUBIERTAS  TENTACIÓN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Definición</a:t>
            </a:r>
            <a:r>
              <a:rPr lang="en-US" dirty="0" smtClean="0"/>
              <a:t>: </a:t>
            </a:r>
            <a:r>
              <a:rPr lang="en-US" dirty="0" err="1" smtClean="0"/>
              <a:t>Métodos</a:t>
            </a:r>
            <a:r>
              <a:rPr lang="en-US" dirty="0" smtClean="0"/>
              <a:t> </a:t>
            </a:r>
            <a:r>
              <a:rPr lang="en-US" dirty="0" err="1" smtClean="0"/>
              <a:t>escondidos</a:t>
            </a:r>
            <a:r>
              <a:rPr lang="en-US" dirty="0" smtClean="0"/>
              <a:t> o </a:t>
            </a:r>
            <a:r>
              <a:rPr lang="en-US" dirty="0" err="1" smtClean="0"/>
              <a:t>disfrazados</a:t>
            </a:r>
            <a:r>
              <a:rPr lang="en-US" dirty="0" smtClean="0"/>
              <a:t>.</a:t>
            </a:r>
          </a:p>
          <a:p>
            <a:r>
              <a:rPr lang="en-US" dirty="0" smtClean="0"/>
              <a:t>Mateo 4:3; </a:t>
            </a:r>
            <a:r>
              <a:rPr lang="en-US" dirty="0" err="1" smtClean="0"/>
              <a:t>socaba</a:t>
            </a:r>
            <a:r>
              <a:rPr lang="en-US" dirty="0" smtClean="0"/>
              <a:t> (</a:t>
            </a:r>
            <a:r>
              <a:rPr lang="en-US" dirty="0" err="1" smtClean="0"/>
              <a:t>deteriora</a:t>
            </a:r>
            <a:r>
              <a:rPr lang="en-US" dirty="0" smtClean="0"/>
              <a:t>) el </a:t>
            </a:r>
            <a:r>
              <a:rPr lang="en-US" dirty="0" err="1" smtClean="0"/>
              <a:t>crecimiento</a:t>
            </a:r>
            <a:r>
              <a:rPr lang="en-US" dirty="0" smtClean="0"/>
              <a:t> </a:t>
            </a:r>
            <a:r>
              <a:rPr lang="en-US" dirty="0" err="1" smtClean="0"/>
              <a:t>espiritual</a:t>
            </a:r>
            <a:r>
              <a:rPr lang="en-US" dirty="0" smtClean="0"/>
              <a:t> del </a:t>
            </a:r>
            <a:r>
              <a:rPr lang="en-US" dirty="0" err="1" smtClean="0"/>
              <a:t>cristiano</a:t>
            </a:r>
            <a:r>
              <a:rPr lang="en-US" dirty="0" smtClean="0"/>
              <a:t>; </a:t>
            </a:r>
            <a:r>
              <a:rPr lang="en-US" dirty="0" err="1" smtClean="0"/>
              <a:t>quiere</a:t>
            </a:r>
            <a:r>
              <a:rPr lang="en-US" dirty="0" smtClean="0"/>
              <a:t> </a:t>
            </a:r>
            <a:r>
              <a:rPr lang="en-US" dirty="0" err="1" smtClean="0"/>
              <a:t>hacernos</a:t>
            </a:r>
            <a:r>
              <a:rPr lang="en-US" dirty="0" smtClean="0"/>
              <a:t> </a:t>
            </a:r>
            <a:r>
              <a:rPr lang="en-US" dirty="0" err="1" smtClean="0"/>
              <a:t>ineficientes</a:t>
            </a:r>
            <a:r>
              <a:rPr lang="en-US" dirty="0" smtClean="0"/>
              <a:t> o no </a:t>
            </a:r>
            <a:r>
              <a:rPr lang="en-US" dirty="0" err="1" smtClean="0"/>
              <a:t>efectivos</a:t>
            </a:r>
            <a:r>
              <a:rPr lang="en-US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73306094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62" y="410905"/>
            <a:ext cx="7581901" cy="1653988"/>
          </a:xfrm>
        </p:spPr>
        <p:txBody>
          <a:bodyPr/>
          <a:lstStyle/>
          <a:p>
            <a:r>
              <a:rPr lang="en-US" sz="4000" dirty="0" smtClean="0"/>
              <a:t>TENTACI</a:t>
            </a:r>
            <a:r>
              <a:rPr lang="en-US" sz="4000" dirty="0" smtClean="0"/>
              <a:t>ÓN:</a:t>
            </a:r>
            <a:br>
              <a:rPr lang="en-US" sz="4000" dirty="0" smtClean="0"/>
            </a:br>
            <a:r>
              <a:rPr lang="en-US" sz="4000" dirty="0" err="1" smtClean="0"/>
              <a:t>Áreas</a:t>
            </a:r>
            <a:r>
              <a:rPr lang="en-US" sz="4000" dirty="0" smtClean="0"/>
              <a:t> </a:t>
            </a:r>
            <a:r>
              <a:rPr lang="en-US" sz="4000" dirty="0"/>
              <a:t>de </a:t>
            </a:r>
            <a:r>
              <a:rPr lang="en-US" sz="4000" dirty="0" err="1"/>
              <a:t>Ataques</a:t>
            </a:r>
            <a:r>
              <a:rPr lang="en-US" sz="4000" dirty="0"/>
              <a:t> </a:t>
            </a:r>
            <a:r>
              <a:rPr lang="en-US" sz="4000" dirty="0" err="1"/>
              <a:t>Espirituales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79462" y="1882587"/>
            <a:ext cx="7864568" cy="4809531"/>
          </a:xfrm>
        </p:spPr>
        <p:txBody>
          <a:bodyPr>
            <a:normAutofit fontScale="92500" lnSpcReduction="10000"/>
          </a:bodyPr>
          <a:lstStyle/>
          <a:p>
            <a:r>
              <a:rPr lang="en-US" i="1" dirty="0" err="1"/>
              <a:t>Debilidad</a:t>
            </a:r>
            <a:r>
              <a:rPr lang="en-US" i="1" dirty="0"/>
              <a:t> Individual</a:t>
            </a:r>
            <a:r>
              <a:rPr lang="en-US" dirty="0"/>
              <a:t>.  </a:t>
            </a:r>
            <a:r>
              <a:rPr lang="en-US" dirty="0" smtClean="0"/>
              <a:t>Dios no </a:t>
            </a:r>
            <a:r>
              <a:rPr lang="en-US" dirty="0" err="1" smtClean="0"/>
              <a:t>nos</a:t>
            </a:r>
            <a:r>
              <a:rPr lang="en-US" dirty="0" smtClean="0"/>
              <a:t> </a:t>
            </a:r>
            <a:r>
              <a:rPr lang="en-US" dirty="0" err="1" smtClean="0"/>
              <a:t>tienta</a:t>
            </a:r>
            <a:r>
              <a:rPr lang="en-US" dirty="0" smtClean="0"/>
              <a:t>, </a:t>
            </a:r>
            <a:r>
              <a:rPr lang="en-US" dirty="0" err="1" smtClean="0"/>
              <a:t>pero</a:t>
            </a:r>
            <a:r>
              <a:rPr lang="en-US" dirty="0" smtClean="0"/>
              <a:t> </a:t>
            </a:r>
            <a:r>
              <a:rPr lang="en-US" dirty="0" err="1" smtClean="0"/>
              <a:t>nos</a:t>
            </a:r>
            <a:r>
              <a:rPr lang="en-US" dirty="0" smtClean="0"/>
              <a:t> </a:t>
            </a:r>
            <a:r>
              <a:rPr lang="en-US" dirty="0" err="1" smtClean="0"/>
              <a:t>prueba</a:t>
            </a:r>
            <a:r>
              <a:rPr lang="en-US" dirty="0" smtClean="0"/>
              <a:t> </a:t>
            </a:r>
            <a:r>
              <a:rPr lang="en-US" dirty="0" err="1" smtClean="0"/>
              <a:t>para</a:t>
            </a:r>
            <a:r>
              <a:rPr lang="en-US" dirty="0" smtClean="0"/>
              <a:t> </a:t>
            </a:r>
            <a:r>
              <a:rPr lang="en-US" dirty="0" err="1" smtClean="0"/>
              <a:t>fortalecernos</a:t>
            </a:r>
            <a:r>
              <a:rPr lang="en-US" dirty="0" smtClean="0"/>
              <a:t>. Si </a:t>
            </a:r>
            <a:r>
              <a:rPr lang="en-US" dirty="0" err="1" smtClean="0"/>
              <a:t>Satan</a:t>
            </a:r>
            <a:r>
              <a:rPr lang="en-US" dirty="0" err="1" smtClean="0"/>
              <a:t>ás</a:t>
            </a:r>
            <a:r>
              <a:rPr lang="en-US" dirty="0" smtClean="0"/>
              <a:t> no </a:t>
            </a:r>
            <a:r>
              <a:rPr lang="en-US" dirty="0" err="1" smtClean="0"/>
              <a:t>existiera</a:t>
            </a:r>
            <a:r>
              <a:rPr lang="en-US" dirty="0" smtClean="0"/>
              <a:t> </a:t>
            </a:r>
            <a:r>
              <a:rPr lang="en-US" dirty="0" err="1" smtClean="0"/>
              <a:t>igual</a:t>
            </a:r>
            <a:r>
              <a:rPr lang="en-US" dirty="0" smtClean="0"/>
              <a:t> </a:t>
            </a:r>
            <a:r>
              <a:rPr lang="en-US" dirty="0" err="1" smtClean="0"/>
              <a:t>caeríamos</a:t>
            </a:r>
            <a:r>
              <a:rPr lang="en-US" dirty="0" smtClean="0"/>
              <a:t> </a:t>
            </a:r>
            <a:r>
              <a:rPr lang="en-US" dirty="0" err="1" smtClean="0"/>
              <a:t>por</a:t>
            </a:r>
            <a:r>
              <a:rPr lang="en-US" dirty="0" smtClean="0"/>
              <a:t> </a:t>
            </a:r>
            <a:r>
              <a:rPr lang="en-US" dirty="0" err="1" smtClean="0"/>
              <a:t>nuestra</a:t>
            </a:r>
            <a:r>
              <a:rPr lang="en-US" dirty="0" smtClean="0"/>
              <a:t> </a:t>
            </a:r>
            <a:r>
              <a:rPr lang="en-US" dirty="0" err="1" smtClean="0"/>
              <a:t>naturaleza</a:t>
            </a:r>
            <a:r>
              <a:rPr lang="en-US" dirty="0" smtClean="0"/>
              <a:t> </a:t>
            </a:r>
            <a:r>
              <a:rPr lang="en-US" dirty="0" err="1" smtClean="0"/>
              <a:t>pecaminosa</a:t>
            </a:r>
            <a:r>
              <a:rPr lang="en-US" dirty="0" smtClean="0"/>
              <a:t>. </a:t>
            </a:r>
            <a:r>
              <a:rPr lang="en-US" dirty="0" smtClean="0"/>
              <a:t>Santiago </a:t>
            </a:r>
            <a:r>
              <a:rPr lang="en-US" dirty="0"/>
              <a:t>1:13-15</a:t>
            </a:r>
          </a:p>
          <a:p>
            <a:r>
              <a:rPr lang="en-US" i="1" dirty="0" err="1"/>
              <a:t>Tendencias</a:t>
            </a:r>
            <a:r>
              <a:rPr lang="en-US" i="1" dirty="0"/>
              <a:t> </a:t>
            </a:r>
            <a:r>
              <a:rPr lang="en-US" i="1" dirty="0" err="1" smtClean="0"/>
              <a:t>Naturales</a:t>
            </a:r>
            <a:r>
              <a:rPr lang="en-US" dirty="0" smtClean="0"/>
              <a:t>: </a:t>
            </a:r>
            <a:r>
              <a:rPr lang="en-US" dirty="0" err="1" smtClean="0"/>
              <a:t>miedo</a:t>
            </a:r>
            <a:r>
              <a:rPr lang="en-US" dirty="0" smtClean="0"/>
              <a:t>, </a:t>
            </a:r>
            <a:r>
              <a:rPr lang="en-US" dirty="0" err="1" smtClean="0"/>
              <a:t>angustia</a:t>
            </a:r>
            <a:r>
              <a:rPr lang="en-US" dirty="0" smtClean="0"/>
              <a:t>, </a:t>
            </a:r>
            <a:r>
              <a:rPr lang="en-US" dirty="0" err="1" smtClean="0"/>
              <a:t>deseos</a:t>
            </a:r>
            <a:r>
              <a:rPr lang="en-US" dirty="0" smtClean="0"/>
              <a:t> sexual, </a:t>
            </a:r>
            <a:r>
              <a:rPr lang="en-US" dirty="0" err="1" smtClean="0"/>
              <a:t>hambre</a:t>
            </a:r>
            <a:r>
              <a:rPr lang="en-US" dirty="0" smtClean="0"/>
              <a:t> etc. </a:t>
            </a:r>
            <a:r>
              <a:rPr lang="en-US" dirty="0" err="1" smtClean="0"/>
              <a:t>Satan</a:t>
            </a:r>
            <a:r>
              <a:rPr lang="en-US" dirty="0" err="1" smtClean="0"/>
              <a:t>ás</a:t>
            </a:r>
            <a:r>
              <a:rPr lang="en-US" dirty="0" smtClean="0"/>
              <a:t> </a:t>
            </a:r>
            <a:r>
              <a:rPr lang="en-US" dirty="0" err="1" smtClean="0"/>
              <a:t>busca</a:t>
            </a:r>
            <a:r>
              <a:rPr lang="en-US" dirty="0" smtClean="0"/>
              <a:t> </a:t>
            </a:r>
            <a:r>
              <a:rPr lang="en-US" dirty="0" err="1" smtClean="0"/>
              <a:t>que</a:t>
            </a:r>
            <a:r>
              <a:rPr lang="en-US" dirty="0" smtClean="0"/>
              <a:t> </a:t>
            </a:r>
            <a:r>
              <a:rPr lang="en-US" dirty="0" err="1" smtClean="0"/>
              <a:t>estas</a:t>
            </a:r>
            <a:r>
              <a:rPr lang="en-US" dirty="0" smtClean="0"/>
              <a:t> </a:t>
            </a:r>
            <a:r>
              <a:rPr lang="en-US" dirty="0" err="1" smtClean="0"/>
              <a:t>necesidades</a:t>
            </a:r>
            <a:r>
              <a:rPr lang="en-US" dirty="0" smtClean="0"/>
              <a:t> </a:t>
            </a:r>
            <a:r>
              <a:rPr lang="en-US" dirty="0" err="1" smtClean="0"/>
              <a:t>naturales</a:t>
            </a:r>
            <a:r>
              <a:rPr lang="en-US" dirty="0" smtClean="0"/>
              <a:t> </a:t>
            </a:r>
            <a:r>
              <a:rPr lang="en-US" dirty="0" err="1" smtClean="0"/>
              <a:t>sean</a:t>
            </a:r>
            <a:r>
              <a:rPr lang="en-US" dirty="0" smtClean="0"/>
              <a:t> el </a:t>
            </a:r>
            <a:r>
              <a:rPr lang="en-US" dirty="0" err="1" smtClean="0"/>
              <a:t>enfoque</a:t>
            </a:r>
            <a:r>
              <a:rPr lang="en-US" dirty="0" smtClean="0"/>
              <a:t> de </a:t>
            </a:r>
            <a:r>
              <a:rPr lang="en-US" dirty="0" err="1" smtClean="0"/>
              <a:t>nuestra</a:t>
            </a:r>
            <a:r>
              <a:rPr lang="en-US" dirty="0" smtClean="0"/>
              <a:t> </a:t>
            </a:r>
            <a:r>
              <a:rPr lang="en-US" dirty="0" err="1" smtClean="0"/>
              <a:t>vida</a:t>
            </a:r>
            <a:r>
              <a:rPr lang="en-US" dirty="0" smtClean="0"/>
              <a:t>. Contra </a:t>
            </a:r>
            <a:r>
              <a:rPr lang="en-US" dirty="0" err="1" smtClean="0"/>
              <a:t>depender</a:t>
            </a:r>
            <a:r>
              <a:rPr lang="en-US" dirty="0" smtClean="0"/>
              <a:t> de Dios </a:t>
            </a:r>
            <a:r>
              <a:rPr lang="en-US" dirty="0" err="1" smtClean="0"/>
              <a:t>para</a:t>
            </a:r>
            <a:r>
              <a:rPr lang="en-US" dirty="0" smtClean="0"/>
              <a:t> </a:t>
            </a:r>
            <a:r>
              <a:rPr lang="en-US" dirty="0" err="1" smtClean="0"/>
              <a:t>satisfacer</a:t>
            </a:r>
            <a:r>
              <a:rPr lang="en-US" dirty="0" smtClean="0"/>
              <a:t> lo </a:t>
            </a:r>
            <a:r>
              <a:rPr lang="en-US" dirty="0" err="1" smtClean="0"/>
              <a:t>más</a:t>
            </a:r>
            <a:r>
              <a:rPr lang="en-US" dirty="0" smtClean="0"/>
              <a:t> </a:t>
            </a:r>
            <a:r>
              <a:rPr lang="en-US" dirty="0" err="1" smtClean="0"/>
              <a:t>profundo</a:t>
            </a:r>
            <a:r>
              <a:rPr lang="en-US" dirty="0" smtClean="0"/>
              <a:t> y </a:t>
            </a:r>
            <a:r>
              <a:rPr lang="en-US" dirty="0" err="1" smtClean="0"/>
              <a:t>ocn</a:t>
            </a:r>
            <a:r>
              <a:rPr lang="en-US" dirty="0" smtClean="0"/>
              <a:t> </a:t>
            </a:r>
            <a:r>
              <a:rPr lang="en-US" dirty="0" err="1" smtClean="0"/>
              <a:t>poco</a:t>
            </a:r>
            <a:r>
              <a:rPr lang="en-US" dirty="0" smtClean="0"/>
              <a:t> </a:t>
            </a:r>
            <a:r>
              <a:rPr lang="en-US" dirty="0" err="1" smtClean="0"/>
              <a:t>es</a:t>
            </a:r>
            <a:r>
              <a:rPr lang="en-US" dirty="0" smtClean="0"/>
              <a:t> </a:t>
            </a:r>
            <a:r>
              <a:rPr lang="en-US" dirty="0" err="1" smtClean="0"/>
              <a:t>suficiente</a:t>
            </a:r>
            <a:r>
              <a:rPr lang="en-US" dirty="0" smtClean="0"/>
              <a:t>.</a:t>
            </a:r>
            <a:r>
              <a:rPr lang="en-US" dirty="0" smtClean="0"/>
              <a:t> Mateo </a:t>
            </a:r>
            <a:r>
              <a:rPr lang="en-US" dirty="0"/>
              <a:t>4:2-</a:t>
            </a:r>
            <a:r>
              <a:rPr lang="en-US" dirty="0" smtClean="0"/>
              <a:t>3</a:t>
            </a:r>
          </a:p>
          <a:p>
            <a:r>
              <a:rPr lang="en-US" i="1" dirty="0" err="1" smtClean="0"/>
              <a:t>Desafiando</a:t>
            </a:r>
            <a:r>
              <a:rPr lang="en-US" i="1" dirty="0" smtClean="0"/>
              <a:t> a Dios y al </a:t>
            </a:r>
            <a:r>
              <a:rPr lang="en-US" i="1" dirty="0" err="1" smtClean="0"/>
              <a:t>pecado</a:t>
            </a:r>
            <a:r>
              <a:rPr lang="en-US" i="1" dirty="0" smtClean="0"/>
              <a:t> </a:t>
            </a:r>
            <a:r>
              <a:rPr lang="en-US" dirty="0" smtClean="0"/>
              <a:t>:</a:t>
            </a:r>
            <a:r>
              <a:rPr lang="en-US" dirty="0" err="1" smtClean="0"/>
              <a:t>Es</a:t>
            </a:r>
            <a:r>
              <a:rPr lang="en-US" dirty="0" smtClean="0"/>
              <a:t> </a:t>
            </a:r>
            <a:r>
              <a:rPr lang="en-US" dirty="0" err="1" smtClean="0"/>
              <a:t>ver</a:t>
            </a:r>
            <a:r>
              <a:rPr lang="en-US" dirty="0" smtClean="0"/>
              <a:t> </a:t>
            </a:r>
            <a:r>
              <a:rPr lang="en-US" dirty="0" err="1" smtClean="0"/>
              <a:t>cu</a:t>
            </a:r>
            <a:r>
              <a:rPr lang="en-US" dirty="0" err="1" smtClean="0"/>
              <a:t>ánto</a:t>
            </a:r>
            <a:r>
              <a:rPr lang="en-US" dirty="0" smtClean="0"/>
              <a:t> </a:t>
            </a:r>
            <a:r>
              <a:rPr lang="en-US" dirty="0" err="1" smtClean="0"/>
              <a:t>nos</a:t>
            </a:r>
            <a:r>
              <a:rPr lang="en-US" dirty="0"/>
              <a:t> </a:t>
            </a:r>
            <a:r>
              <a:rPr lang="en-US" dirty="0" err="1" smtClean="0"/>
              <a:t>podemos</a:t>
            </a:r>
            <a:r>
              <a:rPr lang="en-US" dirty="0" smtClean="0"/>
              <a:t> </a:t>
            </a:r>
            <a:r>
              <a:rPr lang="en-US" dirty="0" err="1" smtClean="0"/>
              <a:t>acercar</a:t>
            </a:r>
            <a:r>
              <a:rPr lang="en-US" dirty="0" smtClean="0"/>
              <a:t> a la </a:t>
            </a:r>
            <a:r>
              <a:rPr lang="en-US" dirty="0" err="1" smtClean="0"/>
              <a:t>tentación</a:t>
            </a:r>
            <a:r>
              <a:rPr lang="en-US" dirty="0" smtClean="0"/>
              <a:t>; </a:t>
            </a:r>
            <a:r>
              <a:rPr lang="en-US" dirty="0" err="1" smtClean="0"/>
              <a:t>uno</a:t>
            </a:r>
            <a:r>
              <a:rPr lang="en-US" dirty="0" smtClean="0"/>
              <a:t> </a:t>
            </a:r>
            <a:r>
              <a:rPr lang="en-US" dirty="0" err="1" smtClean="0"/>
              <a:t>debe</a:t>
            </a:r>
            <a:r>
              <a:rPr lang="en-US" dirty="0" smtClean="0"/>
              <a:t> </a:t>
            </a:r>
            <a:r>
              <a:rPr lang="en-US" dirty="0" err="1" smtClean="0"/>
              <a:t>huír</a:t>
            </a:r>
            <a:r>
              <a:rPr lang="en-US" dirty="0" smtClean="0"/>
              <a:t>, no </a:t>
            </a:r>
            <a:r>
              <a:rPr lang="en-US" dirty="0" err="1" smtClean="0"/>
              <a:t>involucrarse</a:t>
            </a:r>
            <a:r>
              <a:rPr lang="en-US" dirty="0" smtClean="0"/>
              <a:t>. </a:t>
            </a:r>
            <a:r>
              <a:rPr lang="en-US" dirty="0" err="1" smtClean="0"/>
              <a:t>Reconocer</a:t>
            </a:r>
            <a:r>
              <a:rPr lang="en-US" dirty="0" smtClean="0"/>
              <a:t> la </a:t>
            </a:r>
            <a:r>
              <a:rPr lang="en-US" dirty="0" err="1" smtClean="0"/>
              <a:t>debilidad</a:t>
            </a:r>
            <a:r>
              <a:rPr lang="en-US" dirty="0" smtClean="0"/>
              <a:t> de </a:t>
            </a:r>
            <a:r>
              <a:rPr lang="en-US" dirty="0" err="1" smtClean="0"/>
              <a:t>nuestra</a:t>
            </a:r>
            <a:r>
              <a:rPr lang="en-US" dirty="0" smtClean="0"/>
              <a:t> carne y no </a:t>
            </a:r>
            <a:r>
              <a:rPr lang="en-US" dirty="0" err="1" smtClean="0"/>
              <a:t>traspasar</a:t>
            </a:r>
            <a:r>
              <a:rPr lang="en-US" dirty="0" smtClean="0"/>
              <a:t> los </a:t>
            </a:r>
            <a:r>
              <a:rPr lang="en-US" dirty="0" err="1" smtClean="0"/>
              <a:t>límites</a:t>
            </a:r>
            <a:r>
              <a:rPr lang="en-US" dirty="0" smtClean="0"/>
              <a:t>.</a:t>
            </a:r>
            <a:r>
              <a:rPr lang="en-US" dirty="0" smtClean="0"/>
              <a:t>  1Corintios 6:18; 1Corintios 10:12; Lucas 4:9-12; Santiago 4:17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156919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bit">
  <a:themeElements>
    <a:clrScheme name="Orbit">
      <a:dk1>
        <a:srgbClr val="000000"/>
      </a:dk1>
      <a:lt1>
        <a:srgbClr val="FFFFFF"/>
      </a:lt1>
      <a:dk2>
        <a:srgbClr val="7C9BA5"/>
      </a:dk2>
      <a:lt2>
        <a:srgbClr val="C1D0CA"/>
      </a:lt2>
      <a:accent1>
        <a:srgbClr val="F2D908"/>
      </a:accent1>
      <a:accent2>
        <a:srgbClr val="9DE61E"/>
      </a:accent2>
      <a:accent3>
        <a:srgbClr val="0D8BE6"/>
      </a:accent3>
      <a:accent4>
        <a:srgbClr val="C61B1B"/>
      </a:accent4>
      <a:accent5>
        <a:srgbClr val="E26F08"/>
      </a:accent5>
      <a:accent6>
        <a:srgbClr val="8D35D1"/>
      </a:accent6>
      <a:hlink>
        <a:srgbClr val="ECBF0B"/>
      </a:hlink>
      <a:folHlink>
        <a:srgbClr val="F4E5A8"/>
      </a:folHlink>
    </a:clrScheme>
    <a:fontScheme name="Orbit">
      <a:majorFont>
        <a:latin typeface="Candara"/>
        <a:ea typeface=""/>
        <a:cs typeface=""/>
        <a:font script="Jpan" typeface="ＭＳ Ｐゴシック"/>
        <a:font script="Hans" typeface="宋体"/>
        <a:font script="Hant" typeface="新細明體"/>
      </a:majorFont>
      <a:minorFont>
        <a:latin typeface="Candara"/>
        <a:ea typeface=""/>
        <a:cs typeface=""/>
        <a:font script="Jpan" typeface="ＭＳ Ｐゴシック"/>
        <a:font script="Hans" typeface="宋体"/>
        <a:font script="Hant" typeface="新細明體"/>
      </a:minorFont>
    </a:fontScheme>
    <a:fmtScheme name="Orbit">
      <a:fillStyleLst>
        <a:solidFill>
          <a:schemeClr val="phClr"/>
        </a:solidFill>
        <a:solidFill>
          <a:schemeClr val="phClr">
            <a:shade val="80000"/>
          </a:schemeClr>
        </a:solidFill>
        <a:gradFill rotWithShape="1">
          <a:gsLst>
            <a:gs pos="0">
              <a:schemeClr val="phClr">
                <a:shade val="30000"/>
                <a:satMod val="100000"/>
              </a:schemeClr>
            </a:gs>
            <a:gs pos="80000">
              <a:schemeClr val="phClr">
                <a:shade val="90000"/>
                <a:satMod val="100000"/>
              </a:schemeClr>
            </a:gs>
            <a:gs pos="100000">
              <a:schemeClr val="phClr">
                <a:tint val="90000"/>
                <a:shade val="100000"/>
                <a:satMod val="150000"/>
              </a:schemeClr>
            </a:gs>
          </a:gsLst>
          <a:lin ang="16200000" scaled="0"/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31750" cap="flat" cmpd="sng" algn="ctr">
          <a:solidFill>
            <a:schemeClr val="phClr">
              <a:shade val="90000"/>
            </a:schemeClr>
          </a:solidFill>
          <a:prstDash val="solid"/>
        </a:ln>
        <a:ln w="762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228600" dist="38100" dir="5400000" sx="104000" sy="104000" algn="ctr" rotWithShape="0">
              <a:srgbClr val="000000">
                <a:alpha val="80000"/>
              </a:srgbClr>
            </a:outerShdw>
          </a:effectLst>
        </a:effectStyle>
        <a:effectStyle>
          <a:effectLst>
            <a:outerShdw blurRad="317500" dist="381000" dir="5400000" sx="90000" sy="20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balanced" dir="t"/>
          </a:scene3d>
          <a:sp3d prstMaterial="metal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1000"/>
                <a:lumMod val="80000"/>
              </a:schemeClr>
              <a:schemeClr val="phClr">
                <a:satMod val="360000"/>
                <a:lumMod val="140000"/>
              </a:schemeClr>
            </a:duotone>
          </a:blip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Orbit.thmx</Template>
  <TotalTime>6282</TotalTime>
  <Words>1276</Words>
  <Application>Microsoft Macintosh PowerPoint</Application>
  <PresentationFormat>On-screen Show (4:3)</PresentationFormat>
  <Paragraphs>134</Paragraphs>
  <Slides>25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6" baseType="lpstr">
      <vt:lpstr>Orbit</vt:lpstr>
      <vt:lpstr>Satanología</vt:lpstr>
      <vt:lpstr>Evidencia</vt:lpstr>
      <vt:lpstr>CONOCIMIENTO DE SATANÁS</vt:lpstr>
      <vt:lpstr>PERSONALIDAD</vt:lpstr>
      <vt:lpstr>La Caída de Satanás y 1/3 de las Huestes Angelicales</vt:lpstr>
      <vt:lpstr>Gobierno sobre el Cosmos</vt:lpstr>
      <vt:lpstr>Dios Contra ataca</vt:lpstr>
      <vt:lpstr>TÁCTICAS ENCUBIERTAS  TENTACIÓN</vt:lpstr>
      <vt:lpstr>TENTACIÓN: Áreas de Ataques Espirituales </vt:lpstr>
      <vt:lpstr>TENTACIÓN: Soluciones/Medidas contrarias</vt:lpstr>
      <vt:lpstr>ACUSACIÓN</vt:lpstr>
      <vt:lpstr>ACUSACIÓN: EMBOSCADA SATÁNICA</vt:lpstr>
      <vt:lpstr>ACUSACIÓN: Solución/Medidas contrarias</vt:lpstr>
      <vt:lpstr>OPOSICIÓN</vt:lpstr>
      <vt:lpstr>OPOSICIÓN:  Soluciones/Medidas Contrarias</vt:lpstr>
      <vt:lpstr>ENGAÑO</vt:lpstr>
      <vt:lpstr>ENGAÑO: Soluciones/Medidas Contrarias</vt:lpstr>
      <vt:lpstr>SEDUCCIÓN</vt:lpstr>
      <vt:lpstr>SEDUCCIÓN</vt:lpstr>
      <vt:lpstr>SEDUCCIÓN: Solución/Medida contraria</vt:lpstr>
      <vt:lpstr>TÁCTICAS ABIERTAS</vt:lpstr>
      <vt:lpstr>TÁCTICAS ABIERTAS: Solución/Medida Contraria</vt:lpstr>
      <vt:lpstr>CUATRO RESPUESTAS</vt:lpstr>
      <vt:lpstr>MEDIDAS CONTRARIAS FINALES</vt:lpstr>
      <vt:lpstr>Nunca pierdas de vista que Satanás es un enemigo</vt:lpstr>
    </vt:vector>
  </TitlesOfParts>
  <Company>UC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Satanología</dc:title>
  <dc:creator>Marie Claude Bastres</dc:creator>
  <cp:lastModifiedBy>Marie Claude Bastres</cp:lastModifiedBy>
  <cp:revision>17</cp:revision>
  <dcterms:created xsi:type="dcterms:W3CDTF">2015-06-24T13:37:19Z</dcterms:created>
  <dcterms:modified xsi:type="dcterms:W3CDTF">2015-06-28T22:19:42Z</dcterms:modified>
</cp:coreProperties>
</file>