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58" r:id="rId4"/>
    <p:sldId id="260" r:id="rId5"/>
    <p:sldId id="259" r:id="rId6"/>
    <p:sldId id="261" r:id="rId7"/>
    <p:sldId id="262" r:id="rId8"/>
    <p:sldId id="263" r:id="rId9"/>
    <p:sldId id="264" r:id="rId10"/>
    <p:sldId id="271" r:id="rId11"/>
    <p:sldId id="265" r:id="rId12"/>
    <p:sldId id="266" r:id="rId13"/>
    <p:sldId id="267" r:id="rId14"/>
    <p:sldId id="268" r:id="rId15"/>
    <p:sldId id="269" r:id="rId16"/>
    <p:sldId id="273" r:id="rId17"/>
    <p:sldId id="272" r:id="rId18"/>
    <p:sldId id="274" r:id="rId19"/>
    <p:sldId id="270" r:id="rId20"/>
    <p:sldId id="276" r:id="rId21"/>
    <p:sldId id="275" r:id="rId22"/>
    <p:sldId id="277" r:id="rId2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01" d="100"/>
          <a:sy n="101" d="100"/>
        </p:scale>
        <p:origin x="-1320" y="-1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printerSettings" Target="printerSettings/printerSettings1.bin"/><Relationship Id="rId25" Type="http://schemas.openxmlformats.org/officeDocument/2006/relationships/presProps" Target="presProps.xml"/><Relationship Id="rId26" Type="http://schemas.openxmlformats.org/officeDocument/2006/relationships/viewProps" Target="viewProps.xml"/><Relationship Id="rId27" Type="http://schemas.openxmlformats.org/officeDocument/2006/relationships/theme" Target="theme/theme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4" Type="http://schemas.openxmlformats.org/officeDocument/2006/relationships/image" Target="../media/image8.png"/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6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6.jpeg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6.jpeg"/><Relationship Id="rId3" Type="http://schemas.openxmlformats.org/officeDocument/2006/relationships/image" Target="../media/image7.png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6.jpeg"/><Relationship Id="rId3" Type="http://schemas.openxmlformats.org/officeDocument/2006/relationships/image" Target="../media/image9.png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6.jpeg"/><Relationship Id="rId3" Type="http://schemas.openxmlformats.org/officeDocument/2006/relationships/image" Target="../media/image7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6.jpeg"/><Relationship Id="rId3" Type="http://schemas.openxmlformats.org/officeDocument/2006/relationships/image" Target="../media/image9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4" Type="http://schemas.openxmlformats.org/officeDocument/2006/relationships/image" Target="../media/image8.png"/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6.jpe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4" Type="http://schemas.openxmlformats.org/officeDocument/2006/relationships/image" Target="../media/image8.png"/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6.jpe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6.jpeg"/><Relationship Id="rId3" Type="http://schemas.openxmlformats.org/officeDocument/2006/relationships/image" Target="../media/image9.png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6.jpeg"/><Relationship Id="rId3" Type="http://schemas.openxmlformats.org/officeDocument/2006/relationships/image" Target="../media/image9.png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6.jpeg"/><Relationship Id="rId3" Type="http://schemas.openxmlformats.org/officeDocument/2006/relationships/image" Target="../media/image9.png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6.jpeg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6.jpeg"/><Relationship Id="rId3" Type="http://schemas.openxmlformats.org/officeDocument/2006/relationships/image" Target="../media/image7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15"/>
          <p:cNvGrpSpPr/>
          <p:nvPr/>
        </p:nvGrpSpPr>
        <p:grpSpPr>
          <a:xfrm>
            <a:off x="0" y="0"/>
            <a:ext cx="1581220" cy="6858000"/>
            <a:chOff x="134471" y="0"/>
            <a:chExt cx="1581220" cy="6858000"/>
          </a:xfrm>
        </p:grpSpPr>
        <p:pic>
          <p:nvPicPr>
            <p:cNvPr id="7" name="Picture 6" descr="Overlay-Blank.jpg"/>
            <p:cNvPicPr>
              <a:picLocks noChangeAspect="1"/>
            </p:cNvPicPr>
            <p:nvPr userDrawn="1"/>
          </p:nvPicPr>
          <p:blipFill>
            <a:blip r:embed="rId2"/>
            <a:srcRect l="1471" r="83676"/>
            <a:stretch>
              <a:fillRect/>
            </a:stretch>
          </p:blipFill>
          <p:spPr>
            <a:xfrm>
              <a:off x="134471" y="0"/>
              <a:ext cx="1358153" cy="6858000"/>
            </a:xfrm>
            <a:prstGeom prst="rect">
              <a:avLst/>
            </a:prstGeom>
          </p:spPr>
        </p:pic>
        <p:pic>
          <p:nvPicPr>
            <p:cNvPr id="9" name="Picture 8" descr="Overlay-VerticalBridge.jpg"/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>
              <a:off x="1447800" y="0"/>
              <a:ext cx="267891" cy="6858000"/>
            </a:xfrm>
            <a:prstGeom prst="rect">
              <a:avLst/>
            </a:prstGeom>
          </p:spPr>
        </p:pic>
      </p:grpSp>
      <p:grpSp>
        <p:nvGrpSpPr>
          <p:cNvPr id="11" name="Group 16"/>
          <p:cNvGrpSpPr/>
          <p:nvPr/>
        </p:nvGrpSpPr>
        <p:grpSpPr>
          <a:xfrm>
            <a:off x="7546266" y="0"/>
            <a:ext cx="1597734" cy="6858000"/>
            <a:chOff x="7413812" y="0"/>
            <a:chExt cx="1597734" cy="6858000"/>
          </a:xfrm>
        </p:grpSpPr>
        <p:pic>
          <p:nvPicPr>
            <p:cNvPr id="8" name="Picture 7" descr="Overlay-Blank.jpg"/>
            <p:cNvPicPr>
              <a:picLocks noChangeAspect="1"/>
            </p:cNvPicPr>
            <p:nvPr userDrawn="1"/>
          </p:nvPicPr>
          <p:blipFill>
            <a:blip r:embed="rId2"/>
            <a:srcRect r="85125"/>
            <a:stretch>
              <a:fillRect/>
            </a:stretch>
          </p:blipFill>
          <p:spPr>
            <a:xfrm>
              <a:off x="7651376" y="0"/>
              <a:ext cx="1360170" cy="6858000"/>
            </a:xfrm>
            <a:prstGeom prst="rect">
              <a:avLst/>
            </a:prstGeom>
          </p:spPr>
        </p:pic>
        <p:pic>
          <p:nvPicPr>
            <p:cNvPr id="10" name="Picture 9" descr="Overlay-VerticalBridge.jpg"/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 flipH="1">
              <a:off x="7413812" y="0"/>
              <a:ext cx="267891" cy="6858000"/>
            </a:xfrm>
            <a:prstGeom prst="rect">
              <a:avLst/>
            </a:prstGeom>
          </p:spPr>
        </p:pic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54200" y="3693645"/>
            <a:ext cx="5446713" cy="1470025"/>
          </a:xfrm>
        </p:spPr>
        <p:txBody>
          <a:bodyPr anchor="b" anchorCtr="0"/>
          <a:lstStyle>
            <a:lvl1pPr>
              <a:lnSpc>
                <a:spcPts val="6800"/>
              </a:lnSpc>
              <a:defRPr sz="6500">
                <a:latin typeface="+mj-lt"/>
              </a:defRPr>
            </a:lvl1pPr>
          </a:lstStyle>
          <a:p>
            <a:r>
              <a:rPr lang="es-ES_tradnl" smtClean="0"/>
              <a:t>Click to edit Master title style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54200" y="5204011"/>
            <a:ext cx="5446713" cy="851647"/>
          </a:xfrm>
        </p:spPr>
        <p:txBody>
          <a:bodyPr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_tradnl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257800" y="6356350"/>
            <a:ext cx="2133600" cy="365125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DB483F2E-5240-EB45-827E-DEE2B683572D}" type="datetimeFigureOut">
              <a:rPr lang="en-US" smtClean="0"/>
              <a:t>9/13/15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52600" y="6356350"/>
            <a:ext cx="2895600" cy="365125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pic>
        <p:nvPicPr>
          <p:cNvPr id="15" name="Picture 14" descr="HR-Color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54480" y="4841209"/>
            <a:ext cx="6035040" cy="340391"/>
          </a:xfrm>
          <a:prstGeom prst="rect">
            <a:avLst/>
          </a:prstGeom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Overlay-Blank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609600"/>
            <a:ext cx="3612822" cy="1536192"/>
          </a:xfr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3600" b="0" kern="1200">
                <a:solidFill>
                  <a:schemeClr val="tx2"/>
                </a:solidFill>
                <a:latin typeface="+mn-lt"/>
                <a:ea typeface="+mj-ea"/>
                <a:cs typeface="+mj-cs"/>
              </a:defRPr>
            </a:lvl1pPr>
          </a:lstStyle>
          <a:p>
            <a:r>
              <a:rPr lang="es-ES_tradnl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873625" y="381000"/>
            <a:ext cx="3813175" cy="5697538"/>
          </a:xfrm>
          <a:solidFill>
            <a:schemeClr val="bg1">
              <a:lumMod val="85000"/>
            </a:schemeClr>
          </a:solidFill>
          <a:ln w="101600">
            <a:solidFill>
              <a:schemeClr val="accent1">
                <a:lumMod val="40000"/>
                <a:lumOff val="60000"/>
                <a:alpha val="40000"/>
              </a:schemeClr>
            </a:solidFill>
            <a:miter lim="800000"/>
          </a:ln>
          <a:effectLst>
            <a:innerShdw blurRad="457200">
              <a:schemeClr val="accent1">
                <a:alpha val="80000"/>
              </a:schemeClr>
            </a:innerShdw>
            <a:softEdge rad="31750"/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_tradnl" smtClean="0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79984" y="2209799"/>
            <a:ext cx="3613792" cy="3222625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>
              <a:spcBef>
                <a:spcPts val="600"/>
              </a:spcBef>
              <a:buNone/>
              <a:defRPr sz="1800" b="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ctr" defTabSz="914400" rtl="0" eaLnBrk="1" latinLnBrk="0" hangingPunct="1">
              <a:spcBef>
                <a:spcPts val="2400"/>
              </a:spcBef>
              <a:buClr>
                <a:schemeClr val="accent1">
                  <a:lumMod val="60000"/>
                  <a:lumOff val="40000"/>
                </a:schemeClr>
              </a:buClr>
              <a:buFont typeface="Candara" pitchFamily="34" charset="0"/>
              <a:buNone/>
            </a:pPr>
            <a:r>
              <a:rPr lang="es-ES_tradnl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483F2E-5240-EB45-827E-DEE2B683572D}" type="datetimeFigureOut">
              <a:rPr lang="en-US" smtClean="0"/>
              <a:t>9/13/15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228C01-1695-2048-B2FD-31C9B991151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, Alt.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8"/>
          <p:cNvGrpSpPr/>
          <p:nvPr/>
        </p:nvGrpSpPr>
        <p:grpSpPr>
          <a:xfrm>
            <a:off x="4267200" y="0"/>
            <a:ext cx="4876800" cy="6858000"/>
            <a:chOff x="4267200" y="0"/>
            <a:chExt cx="4876800" cy="6858000"/>
          </a:xfrm>
        </p:grpSpPr>
        <p:pic>
          <p:nvPicPr>
            <p:cNvPr id="10" name="Picture 9" descr="Overlay-Blank.jpg"/>
            <p:cNvPicPr>
              <a:picLocks noChangeAspect="1"/>
            </p:cNvPicPr>
            <p:nvPr userDrawn="1"/>
          </p:nvPicPr>
          <p:blipFill>
            <a:blip r:embed="rId2"/>
            <a:srcRect l="4302" r="46875"/>
            <a:stretch>
              <a:fillRect/>
            </a:stretch>
          </p:blipFill>
          <p:spPr>
            <a:xfrm>
              <a:off x="4495800" y="0"/>
              <a:ext cx="4648200" cy="6858000"/>
            </a:xfrm>
            <a:prstGeom prst="rect">
              <a:avLst/>
            </a:prstGeom>
          </p:spPr>
        </p:pic>
        <p:pic>
          <p:nvPicPr>
            <p:cNvPr id="11" name="Picture 10" descr="Overlay-VerticalBridge.jpg"/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 flipH="1">
              <a:off x="4267200" y="0"/>
              <a:ext cx="267891" cy="6858000"/>
            </a:xfrm>
            <a:prstGeom prst="rect">
              <a:avLst/>
            </a:prstGeom>
          </p:spPr>
        </p:pic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609600"/>
            <a:ext cx="3612822" cy="1536192"/>
          </a:xfr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3600" b="0" kern="1200">
                <a:solidFill>
                  <a:schemeClr val="tx2"/>
                </a:solidFill>
                <a:latin typeface="+mn-lt"/>
                <a:ea typeface="+mj-ea"/>
                <a:cs typeface="+mj-cs"/>
              </a:defRPr>
            </a:lvl1pPr>
          </a:lstStyle>
          <a:p>
            <a:r>
              <a:rPr lang="es-ES_tradnl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873625" y="381000"/>
            <a:ext cx="3813175" cy="5697538"/>
          </a:xfrm>
          <a:solidFill>
            <a:schemeClr val="bg1">
              <a:lumMod val="85000"/>
            </a:schemeClr>
          </a:solidFill>
          <a:ln w="101600">
            <a:noFill/>
            <a:miter lim="800000"/>
          </a:ln>
          <a:effectLst>
            <a:innerShdw blurRad="457200">
              <a:schemeClr val="tx1">
                <a:lumMod val="50000"/>
                <a:lumOff val="50000"/>
                <a:alpha val="80000"/>
              </a:schemeClr>
            </a:innerShdw>
            <a:softEdge rad="127000"/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_tradnl" smtClean="0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79984" y="2209799"/>
            <a:ext cx="3613792" cy="3222625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>
              <a:spcBef>
                <a:spcPts val="600"/>
              </a:spcBef>
              <a:buNone/>
              <a:defRPr sz="1800" b="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ctr" defTabSz="914400" rtl="0" eaLnBrk="1" latinLnBrk="0" hangingPunct="1">
              <a:spcBef>
                <a:spcPts val="2400"/>
              </a:spcBef>
              <a:buClr>
                <a:schemeClr val="accent1">
                  <a:lumMod val="60000"/>
                  <a:lumOff val="40000"/>
                </a:schemeClr>
              </a:buClr>
              <a:buFont typeface="Candara" pitchFamily="34" charset="0"/>
              <a:buNone/>
            </a:pPr>
            <a:r>
              <a:rPr lang="es-ES_tradnl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483F2E-5240-EB45-827E-DEE2B683572D}" type="datetimeFigureOut">
              <a:rPr lang="en-US" smtClean="0"/>
              <a:t>9/13/15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228C01-1695-2048-B2FD-31C9B991151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1372650"/>
            <a:ext cx="9144000" cy="5485350"/>
            <a:chOff x="0" y="1372650"/>
            <a:chExt cx="9144000" cy="5485350"/>
          </a:xfrm>
        </p:grpSpPr>
        <p:pic>
          <p:nvPicPr>
            <p:cNvPr id="8" name="Picture 7" descr="Overlay-Blank.jpg"/>
            <p:cNvPicPr>
              <a:picLocks noChangeAspect="1"/>
            </p:cNvPicPr>
            <p:nvPr userDrawn="1"/>
          </p:nvPicPr>
          <p:blipFill>
            <a:blip r:embed="rId2"/>
            <a:srcRect t="23333"/>
            <a:stretch>
              <a:fillRect/>
            </a:stretch>
          </p:blipFill>
          <p:spPr>
            <a:xfrm>
              <a:off x="0" y="1600200"/>
              <a:ext cx="9144000" cy="5257800"/>
            </a:xfrm>
            <a:prstGeom prst="rect">
              <a:avLst/>
            </a:prstGeom>
          </p:spPr>
        </p:pic>
        <p:pic>
          <p:nvPicPr>
            <p:cNvPr id="9" name="Picture 8" descr="Overlay-HorizontalBridge.jpg"/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>
              <a:off x="0" y="1372650"/>
              <a:ext cx="9144000" cy="267891"/>
            </a:xfrm>
            <a:prstGeom prst="rect">
              <a:avLst/>
            </a:prstGeom>
          </p:spPr>
        </p:pic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es-ES_tradnl" smtClean="0"/>
              <a:t>Click to edit Master text styles</a:t>
            </a:r>
          </a:p>
          <a:p>
            <a:pPr lvl="1"/>
            <a:r>
              <a:rPr lang="es-ES_tradnl" smtClean="0"/>
              <a:t>Second level</a:t>
            </a:r>
          </a:p>
          <a:p>
            <a:pPr lvl="2"/>
            <a:r>
              <a:rPr lang="es-ES_tradnl" smtClean="0"/>
              <a:t>Third level</a:t>
            </a:r>
          </a:p>
          <a:p>
            <a:pPr lvl="3"/>
            <a:r>
              <a:rPr lang="es-ES_tradnl" smtClean="0"/>
              <a:t>Fourth level</a:t>
            </a:r>
          </a:p>
          <a:p>
            <a:pPr lvl="4"/>
            <a:r>
              <a:rPr lang="es-ES_tradnl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483F2E-5240-EB45-827E-DEE2B683572D}" type="datetimeFigureOut">
              <a:rPr lang="en-US" smtClean="0"/>
              <a:t>9/13/15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228C01-1695-2048-B2FD-31C9B991151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0"/>
          <p:cNvGrpSpPr/>
          <p:nvPr/>
        </p:nvGrpSpPr>
        <p:grpSpPr>
          <a:xfrm>
            <a:off x="0" y="0"/>
            <a:ext cx="7696200" cy="6858000"/>
            <a:chOff x="0" y="0"/>
            <a:chExt cx="7696200" cy="6858000"/>
          </a:xfrm>
        </p:grpSpPr>
        <p:pic>
          <p:nvPicPr>
            <p:cNvPr id="8" name="Picture 7" descr="Overlay-Blank.jpg"/>
            <p:cNvPicPr>
              <a:picLocks noChangeAspect="1"/>
            </p:cNvPicPr>
            <p:nvPr userDrawn="1"/>
          </p:nvPicPr>
          <p:blipFill>
            <a:blip r:embed="rId2"/>
            <a:srcRect l="1471" r="16862"/>
            <a:stretch>
              <a:fillRect/>
            </a:stretch>
          </p:blipFill>
          <p:spPr>
            <a:xfrm>
              <a:off x="0" y="0"/>
              <a:ext cx="7467600" cy="6858000"/>
            </a:xfrm>
            <a:prstGeom prst="rect">
              <a:avLst/>
            </a:prstGeom>
          </p:spPr>
        </p:pic>
        <p:pic>
          <p:nvPicPr>
            <p:cNvPr id="9" name="Picture 8" descr="Overlay-VerticalBridge.jpg"/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>
              <a:off x="7428309" y="0"/>
              <a:ext cx="267891" cy="6858000"/>
            </a:xfrm>
            <a:prstGeom prst="rect">
              <a:avLst/>
            </a:prstGeom>
          </p:spPr>
        </p:pic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0" y="381001"/>
            <a:ext cx="1447800" cy="5697538"/>
          </a:xfrm>
        </p:spPr>
        <p:txBody>
          <a:bodyPr vert="eaVert"/>
          <a:lstStyle/>
          <a:p>
            <a:r>
              <a:rPr lang="es-ES_tradnl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1000" y="381001"/>
            <a:ext cx="6705600" cy="5697537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es-ES_tradnl" smtClean="0"/>
              <a:t>Click to edit Master text styles</a:t>
            </a:r>
          </a:p>
          <a:p>
            <a:pPr lvl="1"/>
            <a:r>
              <a:rPr lang="es-ES_tradnl" smtClean="0"/>
              <a:t>Second level</a:t>
            </a:r>
          </a:p>
          <a:p>
            <a:pPr lvl="2"/>
            <a:r>
              <a:rPr lang="es-ES_tradnl" smtClean="0"/>
              <a:t>Third level</a:t>
            </a:r>
          </a:p>
          <a:p>
            <a:pPr lvl="3"/>
            <a:r>
              <a:rPr lang="es-ES_tradnl" smtClean="0"/>
              <a:t>Fourth level</a:t>
            </a:r>
          </a:p>
          <a:p>
            <a:pPr lvl="4"/>
            <a:r>
              <a:rPr lang="es-ES_tradnl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483F2E-5240-EB45-827E-DEE2B683572D}" type="datetimeFigureOut">
              <a:rPr lang="en-US" smtClean="0"/>
              <a:t>9/13/15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228C01-1695-2048-B2FD-31C9B991151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1372650"/>
            <a:ext cx="9144000" cy="5485350"/>
            <a:chOff x="0" y="1372650"/>
            <a:chExt cx="9144000" cy="5485350"/>
          </a:xfrm>
        </p:grpSpPr>
        <p:pic>
          <p:nvPicPr>
            <p:cNvPr id="8" name="Picture 7" descr="Overlay-Blank.jpg"/>
            <p:cNvPicPr>
              <a:picLocks noChangeAspect="1"/>
            </p:cNvPicPr>
            <p:nvPr userDrawn="1"/>
          </p:nvPicPr>
          <p:blipFill>
            <a:blip r:embed="rId2"/>
            <a:srcRect t="23333"/>
            <a:stretch>
              <a:fillRect/>
            </a:stretch>
          </p:blipFill>
          <p:spPr>
            <a:xfrm>
              <a:off x="0" y="1600200"/>
              <a:ext cx="9144000" cy="5257800"/>
            </a:xfrm>
            <a:prstGeom prst="rect">
              <a:avLst/>
            </a:prstGeom>
          </p:spPr>
        </p:pic>
        <p:pic>
          <p:nvPicPr>
            <p:cNvPr id="9" name="Picture 8" descr="Overlay-HorizontalBridge.jpg"/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>
              <a:off x="0" y="1372650"/>
              <a:ext cx="9144000" cy="267891"/>
            </a:xfrm>
            <a:prstGeom prst="rect">
              <a:avLst/>
            </a:prstGeom>
          </p:spPr>
        </p:pic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s-ES_tradnl" smtClean="0"/>
              <a:t>Click to edit Master text styles</a:t>
            </a:r>
          </a:p>
          <a:p>
            <a:pPr lvl="1"/>
            <a:r>
              <a:rPr lang="es-ES_tradnl" smtClean="0"/>
              <a:t>Second level</a:t>
            </a:r>
          </a:p>
          <a:p>
            <a:pPr lvl="2"/>
            <a:r>
              <a:rPr lang="es-ES_tradnl" smtClean="0"/>
              <a:t>Third level</a:t>
            </a:r>
          </a:p>
          <a:p>
            <a:pPr lvl="3"/>
            <a:r>
              <a:rPr lang="es-ES_tradnl" smtClean="0"/>
              <a:t>Fourth level</a:t>
            </a:r>
          </a:p>
          <a:p>
            <a:pPr lvl="4"/>
            <a:r>
              <a:rPr lang="es-ES_tradnl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483F2E-5240-EB45-827E-DEE2B683572D}" type="datetimeFigureOut">
              <a:rPr lang="en-US" smtClean="0"/>
              <a:t>9/13/15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228C01-1695-2048-B2FD-31C9B991151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with Pictur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15"/>
          <p:cNvGrpSpPr/>
          <p:nvPr/>
        </p:nvGrpSpPr>
        <p:grpSpPr>
          <a:xfrm>
            <a:off x="0" y="0"/>
            <a:ext cx="1581220" cy="6858000"/>
            <a:chOff x="134471" y="0"/>
            <a:chExt cx="1581220" cy="6858000"/>
          </a:xfrm>
        </p:grpSpPr>
        <p:pic>
          <p:nvPicPr>
            <p:cNvPr id="7" name="Picture 6" descr="Overlay-Blank.jpg"/>
            <p:cNvPicPr>
              <a:picLocks noChangeAspect="1"/>
            </p:cNvPicPr>
            <p:nvPr userDrawn="1"/>
          </p:nvPicPr>
          <p:blipFill>
            <a:blip r:embed="rId2"/>
            <a:srcRect l="1471" r="83676"/>
            <a:stretch>
              <a:fillRect/>
            </a:stretch>
          </p:blipFill>
          <p:spPr>
            <a:xfrm>
              <a:off x="134471" y="0"/>
              <a:ext cx="1358153" cy="6858000"/>
            </a:xfrm>
            <a:prstGeom prst="rect">
              <a:avLst/>
            </a:prstGeom>
          </p:spPr>
        </p:pic>
        <p:pic>
          <p:nvPicPr>
            <p:cNvPr id="9" name="Picture 8" descr="Overlay-VerticalBridge.jpg"/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>
              <a:off x="1447800" y="0"/>
              <a:ext cx="267891" cy="6858000"/>
            </a:xfrm>
            <a:prstGeom prst="rect">
              <a:avLst/>
            </a:prstGeom>
          </p:spPr>
        </p:pic>
      </p:grpSp>
      <p:grpSp>
        <p:nvGrpSpPr>
          <p:cNvPr id="11" name="Group 16"/>
          <p:cNvGrpSpPr/>
          <p:nvPr/>
        </p:nvGrpSpPr>
        <p:grpSpPr>
          <a:xfrm>
            <a:off x="7546266" y="0"/>
            <a:ext cx="1597734" cy="6858000"/>
            <a:chOff x="7413812" y="0"/>
            <a:chExt cx="1597734" cy="6858000"/>
          </a:xfrm>
        </p:grpSpPr>
        <p:pic>
          <p:nvPicPr>
            <p:cNvPr id="8" name="Picture 7" descr="Overlay-Blank.jpg"/>
            <p:cNvPicPr>
              <a:picLocks noChangeAspect="1"/>
            </p:cNvPicPr>
            <p:nvPr userDrawn="1"/>
          </p:nvPicPr>
          <p:blipFill>
            <a:blip r:embed="rId2"/>
            <a:srcRect r="85125"/>
            <a:stretch>
              <a:fillRect/>
            </a:stretch>
          </p:blipFill>
          <p:spPr>
            <a:xfrm>
              <a:off x="7651376" y="0"/>
              <a:ext cx="1360170" cy="6858000"/>
            </a:xfrm>
            <a:prstGeom prst="rect">
              <a:avLst/>
            </a:prstGeom>
          </p:spPr>
        </p:pic>
        <p:pic>
          <p:nvPicPr>
            <p:cNvPr id="10" name="Picture 9" descr="Overlay-VerticalBridge.jpg"/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 flipH="1">
              <a:off x="7413812" y="0"/>
              <a:ext cx="267891" cy="6858000"/>
            </a:xfrm>
            <a:prstGeom prst="rect">
              <a:avLst/>
            </a:prstGeom>
          </p:spPr>
        </p:pic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54200" y="3693645"/>
            <a:ext cx="5446713" cy="1470025"/>
          </a:xfrm>
        </p:spPr>
        <p:txBody>
          <a:bodyPr anchor="b" anchorCtr="0"/>
          <a:lstStyle>
            <a:lvl1pPr>
              <a:lnSpc>
                <a:spcPts val="6800"/>
              </a:lnSpc>
              <a:defRPr sz="6500">
                <a:latin typeface="+mj-lt"/>
              </a:defRPr>
            </a:lvl1pPr>
          </a:lstStyle>
          <a:p>
            <a:r>
              <a:rPr lang="es-ES_tradnl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54200" y="5204011"/>
            <a:ext cx="5446713" cy="851647"/>
          </a:xfrm>
        </p:spPr>
        <p:txBody>
          <a:bodyPr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_tradnl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257800" y="6356350"/>
            <a:ext cx="2133600" cy="365125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DB483F2E-5240-EB45-827E-DEE2B683572D}" type="datetimeFigureOut">
              <a:rPr lang="en-US" smtClean="0"/>
              <a:t>9/13/15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52600" y="6356350"/>
            <a:ext cx="2895600" cy="365125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pic>
        <p:nvPicPr>
          <p:cNvPr id="15" name="Picture 14" descr="HR-Color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54480" y="4841209"/>
            <a:ext cx="6035040" cy="340391"/>
          </a:xfrm>
          <a:prstGeom prst="rect">
            <a:avLst/>
          </a:prstGeom>
        </p:spPr>
      </p:pic>
      <p:sp>
        <p:nvSpPr>
          <p:cNvPr id="14" name="Picture Placeholder 13"/>
          <p:cNvSpPr>
            <a:spLocks noGrp="1"/>
          </p:cNvSpPr>
          <p:nvPr>
            <p:ph type="pic" sz="quarter" idx="12"/>
          </p:nvPr>
        </p:nvSpPr>
        <p:spPr>
          <a:xfrm>
            <a:off x="3307977" y="950260"/>
            <a:ext cx="2528046" cy="2528046"/>
          </a:xfrm>
          <a:prstGeom prst="ellipse">
            <a:avLst/>
          </a:prstGeom>
          <a:solidFill>
            <a:schemeClr val="bg1">
              <a:lumMod val="85000"/>
            </a:schemeClr>
          </a:solidFill>
          <a:ln w="101600">
            <a:noFill/>
            <a:miter lim="800000"/>
          </a:ln>
          <a:effectLst>
            <a:innerShdw blurRad="762000">
              <a:schemeClr val="accent1">
                <a:alpha val="80000"/>
              </a:schemeClr>
            </a:innerShdw>
            <a:softEdge rad="317500"/>
          </a:effectLst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ts val="2400"/>
              </a:spcBef>
              <a:buClr>
                <a:schemeClr val="accent1">
                  <a:lumMod val="60000"/>
                  <a:lumOff val="40000"/>
                </a:schemeClr>
              </a:buClr>
              <a:buFont typeface="Candara" pitchFamily="34" charset="0"/>
              <a:buNone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es-ES_tradnl" smtClean="0"/>
              <a:t>Drag picture to placeholder or click icon to add</a:t>
            </a:r>
            <a:endParaRPr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54200" y="1851212"/>
            <a:ext cx="5446714" cy="1730375"/>
          </a:xfrm>
        </p:spPr>
        <p:txBody>
          <a:bodyPr anchor="b" anchorCtr="0"/>
          <a:lstStyle>
            <a:lvl1pPr algn="ctr">
              <a:lnSpc>
                <a:spcPts val="6800"/>
              </a:lnSpc>
              <a:defRPr sz="6500" b="0" cap="none" baseline="0">
                <a:latin typeface="+mj-lt"/>
              </a:defRPr>
            </a:lvl1pPr>
          </a:lstStyle>
          <a:p>
            <a:r>
              <a:rPr lang="es-ES_tradnl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54200" y="3576918"/>
            <a:ext cx="5446714" cy="829982"/>
          </a:xfrm>
        </p:spPr>
        <p:txBody>
          <a:bodyPr anchor="t" anchorCtr="0"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_tradnl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483F2E-5240-EB45-827E-DEE2B683572D}" type="datetimeFigureOut">
              <a:rPr lang="en-US" smtClean="0"/>
              <a:t>9/13/15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228C01-1695-2048-B2FD-31C9B991151F}" type="slidenum">
              <a:rPr lang="en-US" smtClean="0"/>
              <a:t>‹#›</a:t>
            </a:fld>
            <a:endParaRPr lang="en-US"/>
          </a:p>
        </p:txBody>
      </p:sp>
      <p:grpSp>
        <p:nvGrpSpPr>
          <p:cNvPr id="7" name="Group 9"/>
          <p:cNvGrpSpPr/>
          <p:nvPr/>
        </p:nvGrpSpPr>
        <p:grpSpPr>
          <a:xfrm>
            <a:off x="0" y="0"/>
            <a:ext cx="9144000" cy="1191256"/>
            <a:chOff x="0" y="0"/>
            <a:chExt cx="9144000" cy="1191256"/>
          </a:xfrm>
        </p:grpSpPr>
        <p:pic>
          <p:nvPicPr>
            <p:cNvPr id="8" name="Picture 7" descr="Overlay-Blank.jpg"/>
            <p:cNvPicPr>
              <a:picLocks noChangeAspect="1"/>
            </p:cNvPicPr>
            <p:nvPr userDrawn="1"/>
          </p:nvPicPr>
          <p:blipFill>
            <a:blip r:embed="rId2"/>
            <a:srcRect b="85555"/>
            <a:stretch>
              <a:fillRect/>
            </a:stretch>
          </p:blipFill>
          <p:spPr>
            <a:xfrm>
              <a:off x="0" y="0"/>
              <a:ext cx="9144000" cy="990600"/>
            </a:xfrm>
            <a:prstGeom prst="rect">
              <a:avLst/>
            </a:prstGeom>
          </p:spPr>
        </p:pic>
        <p:pic>
          <p:nvPicPr>
            <p:cNvPr id="9" name="Picture 8" descr="Overlay-HorizontalBridge.jpg"/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 flipV="1">
              <a:off x="0" y="923365"/>
              <a:ext cx="9144000" cy="267891"/>
            </a:xfrm>
            <a:prstGeom prst="rect">
              <a:avLst/>
            </a:prstGeom>
          </p:spPr>
        </p:pic>
      </p:grpSp>
      <p:grpSp>
        <p:nvGrpSpPr>
          <p:cNvPr id="10" name="Group 10"/>
          <p:cNvGrpSpPr/>
          <p:nvPr/>
        </p:nvGrpSpPr>
        <p:grpSpPr>
          <a:xfrm flipV="1">
            <a:off x="0" y="5666744"/>
            <a:ext cx="9144000" cy="1191256"/>
            <a:chOff x="0" y="0"/>
            <a:chExt cx="9144000" cy="1191256"/>
          </a:xfrm>
        </p:grpSpPr>
        <p:pic>
          <p:nvPicPr>
            <p:cNvPr id="12" name="Picture 11" descr="Overlay-Blank.jpg"/>
            <p:cNvPicPr>
              <a:picLocks noChangeAspect="1"/>
            </p:cNvPicPr>
            <p:nvPr userDrawn="1"/>
          </p:nvPicPr>
          <p:blipFill>
            <a:blip r:embed="rId2"/>
            <a:srcRect b="85555"/>
            <a:stretch>
              <a:fillRect/>
            </a:stretch>
          </p:blipFill>
          <p:spPr>
            <a:xfrm>
              <a:off x="0" y="0"/>
              <a:ext cx="9144000" cy="990600"/>
            </a:xfrm>
            <a:prstGeom prst="rect">
              <a:avLst/>
            </a:prstGeom>
          </p:spPr>
        </p:pic>
        <p:pic>
          <p:nvPicPr>
            <p:cNvPr id="13" name="Picture 12" descr="Overlay-HorizontalBridge.jpg"/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 flipV="1">
              <a:off x="0" y="923365"/>
              <a:ext cx="9144000" cy="267891"/>
            </a:xfrm>
            <a:prstGeom prst="rect">
              <a:avLst/>
            </a:prstGeom>
          </p:spPr>
        </p:pic>
      </p:grpSp>
      <p:pic>
        <p:nvPicPr>
          <p:cNvPr id="14" name="Picture 13" descr="HR-Color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54480" y="3258805"/>
            <a:ext cx="6035040" cy="340391"/>
          </a:xfrm>
          <a:prstGeom prst="rect">
            <a:avLst/>
          </a:prstGeom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1372650"/>
            <a:ext cx="9144000" cy="5485350"/>
            <a:chOff x="0" y="1372650"/>
            <a:chExt cx="9144000" cy="5485350"/>
          </a:xfrm>
        </p:grpSpPr>
        <p:pic>
          <p:nvPicPr>
            <p:cNvPr id="9" name="Picture 8" descr="Overlay-Blank.jpg"/>
            <p:cNvPicPr>
              <a:picLocks noChangeAspect="1"/>
            </p:cNvPicPr>
            <p:nvPr userDrawn="1"/>
          </p:nvPicPr>
          <p:blipFill>
            <a:blip r:embed="rId2"/>
            <a:srcRect t="23333"/>
            <a:stretch>
              <a:fillRect/>
            </a:stretch>
          </p:blipFill>
          <p:spPr>
            <a:xfrm>
              <a:off x="0" y="1600200"/>
              <a:ext cx="9144000" cy="5257800"/>
            </a:xfrm>
            <a:prstGeom prst="rect">
              <a:avLst/>
            </a:prstGeom>
          </p:spPr>
        </p:pic>
        <p:pic>
          <p:nvPicPr>
            <p:cNvPr id="10" name="Picture 9" descr="Overlay-HorizontalBridge.jpg"/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>
              <a:off x="0" y="1372650"/>
              <a:ext cx="9144000" cy="267891"/>
            </a:xfrm>
            <a:prstGeom prst="rect">
              <a:avLst/>
            </a:prstGeom>
          </p:spPr>
        </p:pic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92162" y="1774825"/>
            <a:ext cx="3566160" cy="4303713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 marL="2055813" indent="-344488">
              <a:defRPr sz="1800"/>
            </a:lvl7pPr>
            <a:lvl8pPr marL="2055813" indent="-344488">
              <a:defRPr sz="1800"/>
            </a:lvl8pPr>
            <a:lvl9pPr marL="2055813" indent="-344488">
              <a:defRPr sz="1800"/>
            </a:lvl9pPr>
          </a:lstStyle>
          <a:p>
            <a:pPr lvl="0"/>
            <a:r>
              <a:rPr lang="es-ES_tradnl" smtClean="0"/>
              <a:t>Click to edit Master text styles</a:t>
            </a:r>
          </a:p>
          <a:p>
            <a:pPr lvl="1"/>
            <a:r>
              <a:rPr lang="es-ES_tradnl" smtClean="0"/>
              <a:t>Second level</a:t>
            </a:r>
          </a:p>
          <a:p>
            <a:pPr lvl="2"/>
            <a:r>
              <a:rPr lang="es-ES_tradnl" smtClean="0"/>
              <a:t>Third level</a:t>
            </a:r>
          </a:p>
          <a:p>
            <a:pPr lvl="3"/>
            <a:r>
              <a:rPr lang="es-ES_tradnl" smtClean="0"/>
              <a:t>Fourth level</a:t>
            </a:r>
          </a:p>
          <a:p>
            <a:pPr lvl="4"/>
            <a:r>
              <a:rPr lang="es-ES_tradnl" smtClean="0"/>
              <a:t>Fifth level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66534" y="1774825"/>
            <a:ext cx="3566160" cy="4303713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 marL="2055813" indent="-344488">
              <a:defRPr sz="1800"/>
            </a:lvl7pPr>
            <a:lvl8pPr marL="2055813" indent="-344488">
              <a:defRPr sz="1800"/>
            </a:lvl8pPr>
            <a:lvl9pPr marL="2055813" indent="-344488">
              <a:defRPr sz="1800"/>
            </a:lvl9pPr>
          </a:lstStyle>
          <a:p>
            <a:pPr lvl="0"/>
            <a:r>
              <a:rPr lang="es-ES_tradnl" smtClean="0"/>
              <a:t>Click to edit Master text styles</a:t>
            </a:r>
          </a:p>
          <a:p>
            <a:pPr lvl="1"/>
            <a:r>
              <a:rPr lang="es-ES_tradnl" smtClean="0"/>
              <a:t>Second level</a:t>
            </a:r>
          </a:p>
          <a:p>
            <a:pPr lvl="2"/>
            <a:r>
              <a:rPr lang="es-ES_tradnl" smtClean="0"/>
              <a:t>Third level</a:t>
            </a:r>
          </a:p>
          <a:p>
            <a:pPr lvl="3"/>
            <a:r>
              <a:rPr lang="es-ES_tradnl" smtClean="0"/>
              <a:t>Fourth level</a:t>
            </a:r>
          </a:p>
          <a:p>
            <a:pPr lvl="4"/>
            <a:r>
              <a:rPr lang="es-ES_tradnl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483F2E-5240-EB45-827E-DEE2B683572D}" type="datetimeFigureOut">
              <a:rPr lang="en-US" smtClean="0"/>
              <a:t>9/13/15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228C01-1695-2048-B2FD-31C9B991151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0" y="1372650"/>
            <a:ext cx="9144000" cy="5485350"/>
            <a:chOff x="0" y="1372650"/>
            <a:chExt cx="9144000" cy="5485350"/>
          </a:xfrm>
        </p:grpSpPr>
        <p:pic>
          <p:nvPicPr>
            <p:cNvPr id="11" name="Picture 10" descr="Overlay-Blank.jpg"/>
            <p:cNvPicPr>
              <a:picLocks noChangeAspect="1"/>
            </p:cNvPicPr>
            <p:nvPr userDrawn="1"/>
          </p:nvPicPr>
          <p:blipFill>
            <a:blip r:embed="rId2"/>
            <a:srcRect t="23333"/>
            <a:stretch>
              <a:fillRect/>
            </a:stretch>
          </p:blipFill>
          <p:spPr>
            <a:xfrm>
              <a:off x="0" y="1600200"/>
              <a:ext cx="9144000" cy="5257800"/>
            </a:xfrm>
            <a:prstGeom prst="rect">
              <a:avLst/>
            </a:prstGeom>
          </p:spPr>
        </p:pic>
        <p:pic>
          <p:nvPicPr>
            <p:cNvPr id="12" name="Picture 11" descr="Overlay-HorizontalBridge.jpg"/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>
              <a:off x="0" y="1372650"/>
              <a:ext cx="9144000" cy="267891"/>
            </a:xfrm>
            <a:prstGeom prst="rect">
              <a:avLst/>
            </a:prstGeom>
          </p:spPr>
        </p:pic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_tradnl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7240" y="1879320"/>
            <a:ext cx="3566160" cy="639762"/>
          </a:xfrm>
        </p:spPr>
        <p:txBody>
          <a:bodyPr anchor="b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2800" b="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77240" y="2590799"/>
            <a:ext cx="3566160" cy="3487739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055813" indent="-344488">
              <a:defRPr sz="1800"/>
            </a:lvl6pPr>
            <a:lvl7pPr marL="2055813" indent="-344488">
              <a:defRPr sz="1800"/>
            </a:lvl7pPr>
            <a:lvl8pPr marL="2055813" indent="-344488">
              <a:defRPr sz="1800"/>
            </a:lvl8pPr>
            <a:lvl9pPr marL="2055813" indent="-344488">
              <a:defRPr sz="1800"/>
            </a:lvl9pPr>
          </a:lstStyle>
          <a:p>
            <a:pPr lvl="0"/>
            <a:r>
              <a:rPr lang="es-ES_tradnl" smtClean="0"/>
              <a:t>Click to edit Master text styles</a:t>
            </a:r>
          </a:p>
          <a:p>
            <a:pPr lvl="1"/>
            <a:r>
              <a:rPr lang="es-ES_tradnl" smtClean="0"/>
              <a:t>Second level</a:t>
            </a:r>
          </a:p>
          <a:p>
            <a:pPr lvl="2"/>
            <a:r>
              <a:rPr lang="es-ES_tradnl" smtClean="0"/>
              <a:t>Third level</a:t>
            </a:r>
          </a:p>
          <a:p>
            <a:pPr lvl="3"/>
            <a:r>
              <a:rPr lang="es-ES_tradnl" smtClean="0"/>
              <a:t>Fourth level</a:t>
            </a:r>
          </a:p>
          <a:p>
            <a:pPr lvl="4"/>
            <a:r>
              <a:rPr lang="es-ES_tradnl" smtClean="0"/>
              <a:t>Fifth level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66048" y="1879320"/>
            <a:ext cx="3566160" cy="639762"/>
          </a:xfrm>
        </p:spPr>
        <p:txBody>
          <a:bodyPr anchor="b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2800" b="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66048" y="2590799"/>
            <a:ext cx="3566160" cy="3487739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055813" indent="-344488">
              <a:defRPr sz="1800"/>
            </a:lvl6pPr>
            <a:lvl7pPr marL="2055813" indent="-344488">
              <a:defRPr sz="1800"/>
            </a:lvl7pPr>
            <a:lvl8pPr marL="2055813" indent="-344488">
              <a:defRPr sz="1800"/>
            </a:lvl8pPr>
            <a:lvl9pPr marL="2055813" indent="-344488">
              <a:defRPr sz="1800"/>
            </a:lvl9pPr>
          </a:lstStyle>
          <a:p>
            <a:pPr lvl="0"/>
            <a:r>
              <a:rPr lang="es-ES_tradnl" smtClean="0"/>
              <a:t>Click to edit Master text styles</a:t>
            </a:r>
          </a:p>
          <a:p>
            <a:pPr lvl="1"/>
            <a:r>
              <a:rPr lang="es-ES_tradnl" smtClean="0"/>
              <a:t>Second level</a:t>
            </a:r>
          </a:p>
          <a:p>
            <a:pPr lvl="2"/>
            <a:r>
              <a:rPr lang="es-ES_tradnl" smtClean="0"/>
              <a:t>Third level</a:t>
            </a:r>
          </a:p>
          <a:p>
            <a:pPr lvl="3"/>
            <a:r>
              <a:rPr lang="es-ES_tradnl" smtClean="0"/>
              <a:t>Fourth level</a:t>
            </a:r>
          </a:p>
          <a:p>
            <a:pPr lvl="4"/>
            <a:r>
              <a:rPr lang="es-ES_tradnl" smtClean="0"/>
              <a:t>Fifth level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483F2E-5240-EB45-827E-DEE2B683572D}" type="datetimeFigureOut">
              <a:rPr lang="en-US" smtClean="0"/>
              <a:t>9/13/15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228C01-1695-2048-B2FD-31C9B991151F}" type="slidenum">
              <a:rPr lang="en-US" smtClean="0"/>
              <a:t>‹#›</a:t>
            </a:fld>
            <a:endParaRPr lang="en-US"/>
          </a:p>
        </p:txBody>
      </p:sp>
      <p:pic>
        <p:nvPicPr>
          <p:cNvPr id="14" name="Picture 13" descr="Overlay-HorizontalBridge.jpg"/>
          <p:cNvPicPr>
            <a:picLocks noChangeAspect="1"/>
          </p:cNvPicPr>
          <p:nvPr/>
        </p:nvPicPr>
        <p:blipFill>
          <a:blip r:embed="rId3"/>
          <a:srcRect t="23425" r="61031" b="39764"/>
          <a:stretch>
            <a:fillRect/>
          </a:stretch>
        </p:blipFill>
        <p:spPr>
          <a:xfrm>
            <a:off x="4766048" y="2460812"/>
            <a:ext cx="3563348" cy="98613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</p:spPr>
      </p:pic>
      <p:pic>
        <p:nvPicPr>
          <p:cNvPr id="15" name="Picture 14" descr="Overlay-HorizontalBridge.jpg"/>
          <p:cNvPicPr>
            <a:picLocks noChangeAspect="1"/>
          </p:cNvPicPr>
          <p:nvPr/>
        </p:nvPicPr>
        <p:blipFill>
          <a:blip r:embed="rId3"/>
          <a:srcRect t="23425" r="61031" b="39764"/>
          <a:stretch>
            <a:fillRect/>
          </a:stretch>
        </p:blipFill>
        <p:spPr>
          <a:xfrm>
            <a:off x="780052" y="2460812"/>
            <a:ext cx="3563348" cy="98613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</p:spPr>
      </p:pic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0" y="1372650"/>
            <a:ext cx="9144000" cy="5485350"/>
            <a:chOff x="0" y="1372650"/>
            <a:chExt cx="9144000" cy="5485350"/>
          </a:xfrm>
        </p:grpSpPr>
        <p:pic>
          <p:nvPicPr>
            <p:cNvPr id="7" name="Picture 6" descr="Overlay-Blank.jpg"/>
            <p:cNvPicPr>
              <a:picLocks noChangeAspect="1"/>
            </p:cNvPicPr>
            <p:nvPr userDrawn="1"/>
          </p:nvPicPr>
          <p:blipFill>
            <a:blip r:embed="rId2"/>
            <a:srcRect t="23333"/>
            <a:stretch>
              <a:fillRect/>
            </a:stretch>
          </p:blipFill>
          <p:spPr>
            <a:xfrm>
              <a:off x="0" y="1600200"/>
              <a:ext cx="9144000" cy="5257800"/>
            </a:xfrm>
            <a:prstGeom prst="rect">
              <a:avLst/>
            </a:prstGeom>
          </p:spPr>
        </p:pic>
        <p:pic>
          <p:nvPicPr>
            <p:cNvPr id="8" name="Picture 7" descr="Overlay-HorizontalBridge.jpg"/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>
              <a:off x="0" y="1372650"/>
              <a:ext cx="9144000" cy="267891"/>
            </a:xfrm>
            <a:prstGeom prst="rect">
              <a:avLst/>
            </a:prstGeom>
          </p:spPr>
        </p:pic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483F2E-5240-EB45-827E-DEE2B683572D}" type="datetimeFigureOut">
              <a:rPr lang="en-US" smtClean="0"/>
              <a:t>9/13/15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228C01-1695-2048-B2FD-31C9B991151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Overlay-Blank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483F2E-5240-EB45-827E-DEE2B683572D}" type="datetimeFigureOut">
              <a:rPr lang="en-US" smtClean="0"/>
              <a:t>9/13/15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228C01-1695-2048-B2FD-31C9B991151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1"/>
          <p:cNvGrpSpPr/>
          <p:nvPr/>
        </p:nvGrpSpPr>
        <p:grpSpPr>
          <a:xfrm>
            <a:off x="4267200" y="0"/>
            <a:ext cx="4876800" cy="6858000"/>
            <a:chOff x="4267200" y="0"/>
            <a:chExt cx="4876800" cy="6858000"/>
          </a:xfrm>
        </p:grpSpPr>
        <p:pic>
          <p:nvPicPr>
            <p:cNvPr id="9" name="Picture 8" descr="Overlay-Blank.jpg"/>
            <p:cNvPicPr>
              <a:picLocks noChangeAspect="1"/>
            </p:cNvPicPr>
            <p:nvPr userDrawn="1"/>
          </p:nvPicPr>
          <p:blipFill>
            <a:blip r:embed="rId2"/>
            <a:srcRect l="4302" r="46875"/>
            <a:stretch>
              <a:fillRect/>
            </a:stretch>
          </p:blipFill>
          <p:spPr>
            <a:xfrm>
              <a:off x="4495800" y="0"/>
              <a:ext cx="4648200" cy="6858000"/>
            </a:xfrm>
            <a:prstGeom prst="rect">
              <a:avLst/>
            </a:prstGeom>
          </p:spPr>
        </p:pic>
        <p:pic>
          <p:nvPicPr>
            <p:cNvPr id="10" name="Picture 9" descr="Overlay-VerticalBridge.jpg"/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 flipH="1">
              <a:off x="4267200" y="0"/>
              <a:ext cx="267891" cy="6858000"/>
            </a:xfrm>
            <a:prstGeom prst="rect">
              <a:avLst/>
            </a:prstGeom>
          </p:spPr>
        </p:pic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609600"/>
            <a:ext cx="3612776" cy="1537447"/>
          </a:xfrm>
        </p:spPr>
        <p:txBody>
          <a:bodyPr anchor="b"/>
          <a:lstStyle>
            <a:lvl1pPr algn="ctr">
              <a:lnSpc>
                <a:spcPct val="100000"/>
              </a:lnSpc>
              <a:defRPr sz="3600" b="0"/>
            </a:lvl1pPr>
          </a:lstStyle>
          <a:p>
            <a:r>
              <a:rPr lang="es-ES_tradnl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85859" y="381001"/>
            <a:ext cx="3813174" cy="5697537"/>
          </a:xfrm>
        </p:spPr>
        <p:txBody>
          <a:bodyPr>
            <a:normAutofit/>
          </a:bodyPr>
          <a:lstStyle>
            <a:lvl1pPr>
              <a:defRPr sz="2400" b="0"/>
            </a:lvl1pPr>
            <a:lvl2pPr>
              <a:defRPr sz="2200" b="0"/>
            </a:lvl2pPr>
            <a:lvl3pPr>
              <a:defRPr sz="2000" b="0"/>
            </a:lvl3pPr>
            <a:lvl4pPr>
              <a:defRPr sz="1800" b="0"/>
            </a:lvl4pPr>
            <a:lvl5pPr>
              <a:defRPr sz="1800" b="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Click to edit Master text styles</a:t>
            </a:r>
          </a:p>
          <a:p>
            <a:pPr lvl="1"/>
            <a:r>
              <a:rPr lang="es-ES_tradnl" smtClean="0"/>
              <a:t>Second level</a:t>
            </a:r>
          </a:p>
          <a:p>
            <a:pPr lvl="2"/>
            <a:r>
              <a:rPr lang="es-ES_tradnl" smtClean="0"/>
              <a:t>Third level</a:t>
            </a:r>
          </a:p>
          <a:p>
            <a:pPr lvl="3"/>
            <a:r>
              <a:rPr lang="es-ES_tradnl" smtClean="0"/>
              <a:t>Fourth level</a:t>
            </a:r>
          </a:p>
          <a:p>
            <a:pPr lvl="4"/>
            <a:r>
              <a:rPr lang="es-ES_tradnl" smtClean="0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2209801"/>
            <a:ext cx="3612776" cy="3200400"/>
          </a:xfrm>
        </p:spPr>
        <p:txBody>
          <a:bodyPr>
            <a:normAutofit/>
          </a:bodyPr>
          <a:lstStyle>
            <a:lvl1pPr marL="0" indent="0" algn="ctr">
              <a:spcBef>
                <a:spcPts val="600"/>
              </a:spcBef>
              <a:buNone/>
              <a:defRPr sz="1800" b="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483F2E-5240-EB45-827E-DEE2B683572D}" type="datetimeFigureOut">
              <a:rPr lang="en-US" smtClean="0"/>
              <a:t>9/13/15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267200" y="6356350"/>
            <a:ext cx="609600" cy="365125"/>
          </a:xfrm>
        </p:spPr>
        <p:txBody>
          <a:bodyPr/>
          <a:lstStyle>
            <a:lvl1pPr algn="ctr">
              <a:defRPr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</a:lstStyle>
          <a:p>
            <a:fld id="{8A228C01-1695-2048-B2FD-31C9B991151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92162" y="40341"/>
            <a:ext cx="7570787" cy="141194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s-ES_tradnl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2162" y="1761565"/>
            <a:ext cx="7570787" cy="428961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_tradnl" smtClean="0"/>
              <a:t>Click to edit Master text styles</a:t>
            </a:r>
          </a:p>
          <a:p>
            <a:pPr lvl="1"/>
            <a:r>
              <a:rPr lang="es-ES_tradnl" smtClean="0"/>
              <a:t>Second level</a:t>
            </a:r>
          </a:p>
          <a:p>
            <a:pPr lvl="2"/>
            <a:r>
              <a:rPr lang="es-ES_tradnl" smtClean="0"/>
              <a:t>Third level</a:t>
            </a:r>
          </a:p>
          <a:p>
            <a:pPr lvl="3"/>
            <a:r>
              <a:rPr lang="es-ES_tradnl" smtClean="0"/>
              <a:t>Fourth level</a:t>
            </a:r>
          </a:p>
          <a:p>
            <a:pPr lvl="4"/>
            <a:r>
              <a:rPr lang="es-ES_tradnl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651812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</a:lstStyle>
          <a:p>
            <a:fld id="{DB483F2E-5240-EB45-827E-DEE2B683572D}" type="datetimeFigureOut">
              <a:rPr lang="en-US" smtClean="0"/>
              <a:t>9/13/15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267200" y="6356350"/>
            <a:ext cx="609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</a:lstStyle>
          <a:p>
            <a:fld id="{8A228C01-1695-2048-B2FD-31C9B991151F}" type="slidenum">
              <a:rPr lang="en-US" smtClean="0"/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72035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</a:lstStyle>
          <a:p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txStyles>
    <p:titleStyle>
      <a:lvl1pPr algn="ctr" defTabSz="914400" rtl="0" eaLnBrk="1" latinLnBrk="0" hangingPunct="1">
        <a:lnSpc>
          <a:spcPts val="6000"/>
        </a:lnSpc>
        <a:spcBef>
          <a:spcPct val="0"/>
        </a:spcBef>
        <a:buNone/>
        <a:defRPr sz="5400" kern="1200">
          <a:solidFill>
            <a:schemeClr val="tx2"/>
          </a:solidFill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2400"/>
        </a:spcBef>
        <a:buClr>
          <a:schemeClr val="accent1">
            <a:lumMod val="60000"/>
            <a:lumOff val="40000"/>
          </a:schemeClr>
        </a:buClr>
        <a:buFont typeface="Candara" pitchFamily="34" charset="0"/>
        <a:buChar char="•"/>
        <a:defRPr sz="2800" kern="1200">
          <a:solidFill>
            <a:schemeClr val="tx2"/>
          </a:solidFill>
          <a:latin typeface="+mn-lt"/>
          <a:ea typeface="+mn-ea"/>
          <a:cs typeface="+mn-cs"/>
        </a:defRPr>
      </a:lvl1pPr>
      <a:lvl2pPr marL="685800" indent="-336550" algn="l" defTabSz="914400" rtl="0" eaLnBrk="1" latinLnBrk="0" hangingPunct="1">
        <a:spcBef>
          <a:spcPts val="600"/>
        </a:spcBef>
        <a:buClr>
          <a:schemeClr val="tx2"/>
        </a:buClr>
        <a:buFont typeface="Candara" pitchFamily="34" charset="0"/>
        <a:buChar char="•"/>
        <a:defRPr sz="2600" kern="1200">
          <a:solidFill>
            <a:schemeClr val="tx2"/>
          </a:solidFill>
          <a:latin typeface="+mn-lt"/>
          <a:ea typeface="+mn-ea"/>
          <a:cs typeface="+mn-cs"/>
        </a:defRPr>
      </a:lvl2pPr>
      <a:lvl3pPr marL="1035050" indent="-349250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Font typeface="Candara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371600" indent="-336550" algn="l" defTabSz="914400" rtl="0" eaLnBrk="1" latinLnBrk="0" hangingPunct="1">
        <a:spcBef>
          <a:spcPts val="600"/>
        </a:spcBef>
        <a:buClr>
          <a:schemeClr val="tx2"/>
        </a:buClr>
        <a:buFont typeface="Candara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4pPr>
      <a:lvl5pPr marL="1720850" indent="-349250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Font typeface="Candara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5pPr>
      <a:lvl6pPr marL="2055813" indent="-344488" algn="l" defTabSz="914400" rtl="0" eaLnBrk="1" latinLnBrk="0" hangingPunct="1">
        <a:spcBef>
          <a:spcPct val="20000"/>
        </a:spcBef>
        <a:buFont typeface="Arial" pitchFamily="34" charset="0"/>
        <a:buChar char="•"/>
        <a:defRPr lang="en-US" sz="2000" kern="1200" dirty="0" smtClean="0">
          <a:solidFill>
            <a:schemeClr val="tx2"/>
          </a:solidFill>
          <a:latin typeface="+mn-lt"/>
          <a:ea typeface="+mn-ea"/>
          <a:cs typeface="+mn-cs"/>
        </a:defRPr>
      </a:lvl6pPr>
      <a:lvl7pPr marL="2398713" indent="-344488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lang="en-US" sz="2000" kern="1200" dirty="0" smtClean="0">
          <a:solidFill>
            <a:schemeClr val="tx2"/>
          </a:solidFill>
          <a:latin typeface="+mn-lt"/>
          <a:ea typeface="+mn-ea"/>
          <a:cs typeface="+mn-cs"/>
        </a:defRPr>
      </a:lvl7pPr>
      <a:lvl8pPr marL="2743200" indent="-344488" algn="l" defTabSz="914400" rtl="0" eaLnBrk="1" latinLnBrk="0" hangingPunct="1">
        <a:spcBef>
          <a:spcPct val="20000"/>
        </a:spcBef>
        <a:buFont typeface="Arial" pitchFamily="34" charset="0"/>
        <a:buChar char="•"/>
        <a:defRPr lang="en-US" sz="2000" kern="1200" dirty="0" smtClean="0">
          <a:solidFill>
            <a:schemeClr val="tx2"/>
          </a:solidFill>
          <a:latin typeface="+mn-lt"/>
          <a:ea typeface="+mn-ea"/>
          <a:cs typeface="+mn-cs"/>
        </a:defRPr>
      </a:lvl8pPr>
      <a:lvl9pPr marL="3087688" indent="-344488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lang="en-US" sz="2000" kern="1200" dirty="0" smtClean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EVANGELISMO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 smtClean="0"/>
              <a:t>Versículos</a:t>
            </a:r>
            <a:r>
              <a:rPr lang="en-US" dirty="0" smtClean="0"/>
              <a:t> de </a:t>
            </a:r>
            <a:r>
              <a:rPr lang="en-US" dirty="0" err="1" smtClean="0"/>
              <a:t>memoria</a:t>
            </a:r>
            <a:r>
              <a:rPr lang="en-US" dirty="0" smtClean="0"/>
              <a:t>: </a:t>
            </a:r>
          </a:p>
          <a:p>
            <a:r>
              <a:rPr lang="en-US" dirty="0" smtClean="0"/>
              <a:t>1 Pedro 3:15; Juan 16:8-11; 1Timoteo 2:3,4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796847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APOLOGÉTICAS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 smtClean="0"/>
              <a:t>Versículos</a:t>
            </a:r>
            <a:r>
              <a:rPr lang="en-US" dirty="0" smtClean="0"/>
              <a:t> de </a:t>
            </a:r>
            <a:r>
              <a:rPr lang="en-US" dirty="0" err="1" smtClean="0"/>
              <a:t>memoria</a:t>
            </a:r>
            <a:r>
              <a:rPr lang="en-US" dirty="0" smtClean="0"/>
              <a:t>: </a:t>
            </a:r>
          </a:p>
          <a:p>
            <a:r>
              <a:rPr lang="en-US" dirty="0" smtClean="0"/>
              <a:t>1 Pedro 3:15; Juan 16:8-11; 1Timoteo 2:3,4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15058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latin typeface="+mj-lt"/>
              </a:rPr>
              <a:t>Apologéticas</a:t>
            </a:r>
            <a:endParaRPr lang="en-US" dirty="0">
              <a:latin typeface="+mj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92162" y="1761565"/>
            <a:ext cx="7999754" cy="4750482"/>
          </a:xfrm>
        </p:spPr>
        <p:txBody>
          <a:bodyPr>
            <a:normAutofit fontScale="85000" lnSpcReduction="20000"/>
          </a:bodyPr>
          <a:lstStyle/>
          <a:p>
            <a:r>
              <a:rPr lang="en-US" dirty="0" err="1" smtClean="0"/>
              <a:t>Presentar</a:t>
            </a:r>
            <a:r>
              <a:rPr lang="en-US" dirty="0" smtClean="0"/>
              <a:t> </a:t>
            </a:r>
            <a:r>
              <a:rPr lang="en-US" dirty="0" err="1" smtClean="0"/>
              <a:t>una</a:t>
            </a:r>
            <a:r>
              <a:rPr lang="en-US" dirty="0" smtClean="0"/>
              <a:t> </a:t>
            </a:r>
            <a:r>
              <a:rPr lang="en-US" dirty="0" err="1" smtClean="0"/>
              <a:t>defensa</a:t>
            </a:r>
            <a:r>
              <a:rPr lang="en-US" dirty="0" smtClean="0"/>
              <a:t> del </a:t>
            </a:r>
            <a:r>
              <a:rPr lang="en-US" dirty="0" err="1" smtClean="0"/>
              <a:t>evangelio</a:t>
            </a:r>
            <a:r>
              <a:rPr lang="en-US" dirty="0" smtClean="0"/>
              <a:t>. 1Pedro3:15</a:t>
            </a:r>
          </a:p>
          <a:p>
            <a:endParaRPr lang="en-US" dirty="0"/>
          </a:p>
          <a:p>
            <a:r>
              <a:rPr lang="en-US" dirty="0" smtClean="0"/>
              <a:t>Fuentes </a:t>
            </a:r>
            <a:r>
              <a:rPr lang="en-US" dirty="0" err="1" smtClean="0"/>
              <a:t>bíblicas</a:t>
            </a:r>
            <a:r>
              <a:rPr lang="en-US" dirty="0" smtClean="0"/>
              <a:t>: </a:t>
            </a:r>
          </a:p>
          <a:p>
            <a:pPr marL="0" indent="0">
              <a:buNone/>
            </a:pPr>
            <a:r>
              <a:rPr lang="en-US" dirty="0" err="1" smtClean="0"/>
              <a:t>C.S.Lewis</a:t>
            </a:r>
            <a:r>
              <a:rPr lang="en-US" dirty="0" smtClean="0"/>
              <a:t> “</a:t>
            </a:r>
            <a:r>
              <a:rPr lang="en-US" dirty="0" err="1" smtClean="0"/>
              <a:t>Mero</a:t>
            </a:r>
            <a:r>
              <a:rPr lang="en-US" dirty="0" smtClean="0"/>
              <a:t> </a:t>
            </a:r>
            <a:r>
              <a:rPr lang="en-US" dirty="0" err="1" smtClean="0"/>
              <a:t>Cristianismo</a:t>
            </a:r>
            <a:r>
              <a:rPr lang="en-US" dirty="0" smtClean="0"/>
              <a:t>”</a:t>
            </a:r>
          </a:p>
          <a:p>
            <a:pPr marL="0" indent="0">
              <a:buNone/>
            </a:pPr>
            <a:r>
              <a:rPr lang="en-US" dirty="0" smtClean="0"/>
              <a:t>Dennis McCallum “Discovering God”</a:t>
            </a:r>
          </a:p>
          <a:p>
            <a:pPr marL="0" indent="0">
              <a:buNone/>
            </a:pPr>
            <a:r>
              <a:rPr lang="en-US" dirty="0" smtClean="0"/>
              <a:t>James F </a:t>
            </a:r>
            <a:r>
              <a:rPr lang="en-US" dirty="0" err="1" smtClean="0"/>
              <a:t>Rocheford</a:t>
            </a:r>
            <a:r>
              <a:rPr lang="en-US" dirty="0" smtClean="0"/>
              <a:t> “Evidence Unseen”</a:t>
            </a:r>
          </a:p>
          <a:p>
            <a:pPr marL="0" indent="0">
              <a:buNone/>
            </a:pPr>
            <a:r>
              <a:rPr lang="en-US" dirty="0" smtClean="0"/>
              <a:t>Josh McDowell “</a:t>
            </a:r>
            <a:r>
              <a:rPr lang="en-US" dirty="0" err="1" smtClean="0"/>
              <a:t>Más</a:t>
            </a:r>
            <a:r>
              <a:rPr lang="en-US" dirty="0" smtClean="0"/>
              <a:t> </a:t>
            </a:r>
            <a:r>
              <a:rPr lang="en-US" dirty="0" err="1" smtClean="0"/>
              <a:t>que</a:t>
            </a:r>
            <a:r>
              <a:rPr lang="en-US" dirty="0" smtClean="0"/>
              <a:t> un </a:t>
            </a:r>
            <a:r>
              <a:rPr lang="en-US" dirty="0" err="1" smtClean="0"/>
              <a:t>carpintero</a:t>
            </a:r>
            <a:r>
              <a:rPr lang="en-US" dirty="0" smtClean="0"/>
              <a:t>”</a:t>
            </a:r>
          </a:p>
          <a:p>
            <a:pPr marL="0" indent="0">
              <a:buNone/>
            </a:pPr>
            <a:r>
              <a:rPr lang="en-US" dirty="0" smtClean="0"/>
              <a:t>Etc..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887325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latin typeface="+mj-lt"/>
              </a:rPr>
              <a:t>Objeciones</a:t>
            </a:r>
            <a:r>
              <a:rPr lang="en-US" dirty="0" smtClean="0">
                <a:latin typeface="+mj-lt"/>
              </a:rPr>
              <a:t> al </a:t>
            </a:r>
            <a:r>
              <a:rPr lang="en-US" dirty="0" err="1" smtClean="0">
                <a:latin typeface="+mj-lt"/>
              </a:rPr>
              <a:t>Cristianismo</a:t>
            </a:r>
            <a:endParaRPr lang="en-US" dirty="0">
              <a:latin typeface="+mj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err="1" smtClean="0"/>
              <a:t>Problema</a:t>
            </a:r>
            <a:r>
              <a:rPr lang="en-US" dirty="0" smtClean="0"/>
              <a:t> con la </a:t>
            </a:r>
            <a:r>
              <a:rPr lang="en-US" dirty="0" err="1" smtClean="0"/>
              <a:t>Existencia</a:t>
            </a:r>
            <a:r>
              <a:rPr lang="en-US" dirty="0" smtClean="0"/>
              <a:t> de la </a:t>
            </a:r>
            <a:r>
              <a:rPr lang="en-US" dirty="0" err="1" smtClean="0"/>
              <a:t>maldad</a:t>
            </a:r>
            <a:endParaRPr lang="en-US" dirty="0" smtClean="0"/>
          </a:p>
          <a:p>
            <a:pPr marL="0" indent="0">
              <a:buNone/>
            </a:pPr>
            <a:r>
              <a:rPr lang="en-US" dirty="0" err="1" smtClean="0"/>
              <a:t>Afirmación</a:t>
            </a:r>
            <a:r>
              <a:rPr lang="en-US" dirty="0" smtClean="0"/>
              <a:t>: La </a:t>
            </a:r>
            <a:r>
              <a:rPr lang="en-US" dirty="0" err="1" smtClean="0"/>
              <a:t>maldad</a:t>
            </a:r>
            <a:r>
              <a:rPr lang="en-US" dirty="0" smtClean="0"/>
              <a:t> </a:t>
            </a:r>
            <a:r>
              <a:rPr lang="en-US" dirty="0" err="1" smtClean="0"/>
              <a:t>existe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r>
              <a:rPr lang="en-US" dirty="0" smtClean="0"/>
              <a:t>“Si Dios </a:t>
            </a:r>
            <a:r>
              <a:rPr lang="en-US" dirty="0" err="1" smtClean="0"/>
              <a:t>es</a:t>
            </a:r>
            <a:r>
              <a:rPr lang="en-US" dirty="0" smtClean="0"/>
              <a:t> </a:t>
            </a:r>
            <a:r>
              <a:rPr lang="en-US" dirty="0" err="1" smtClean="0"/>
              <a:t>amor</a:t>
            </a:r>
            <a:r>
              <a:rPr lang="en-US" dirty="0" smtClean="0"/>
              <a:t>, </a:t>
            </a:r>
            <a:r>
              <a:rPr lang="en-US" dirty="0" err="1" smtClean="0"/>
              <a:t>él</a:t>
            </a:r>
            <a:r>
              <a:rPr lang="en-US" dirty="0" smtClean="0"/>
              <a:t> </a:t>
            </a:r>
            <a:r>
              <a:rPr lang="en-US" dirty="0" err="1" smtClean="0"/>
              <a:t>desearía</a:t>
            </a:r>
            <a:r>
              <a:rPr lang="en-US" dirty="0" smtClean="0"/>
              <a:t> </a:t>
            </a:r>
            <a:r>
              <a:rPr lang="en-US" dirty="0" err="1" smtClean="0"/>
              <a:t>eliminar</a:t>
            </a:r>
            <a:r>
              <a:rPr lang="en-US" dirty="0" smtClean="0"/>
              <a:t> la </a:t>
            </a:r>
            <a:r>
              <a:rPr lang="en-US" dirty="0" err="1" smtClean="0"/>
              <a:t>maldad</a:t>
            </a:r>
            <a:r>
              <a:rPr lang="en-US" dirty="0" smtClean="0"/>
              <a:t> y </a:t>
            </a:r>
            <a:r>
              <a:rPr lang="en-US" dirty="0" err="1" smtClean="0"/>
              <a:t>si</a:t>
            </a:r>
            <a:r>
              <a:rPr lang="en-US" dirty="0" smtClean="0"/>
              <a:t> </a:t>
            </a:r>
            <a:r>
              <a:rPr lang="en-US" dirty="0" err="1" smtClean="0"/>
              <a:t>es</a:t>
            </a:r>
            <a:r>
              <a:rPr lang="en-US" dirty="0" smtClean="0"/>
              <a:t> </a:t>
            </a:r>
            <a:r>
              <a:rPr lang="en-US" dirty="0" err="1" smtClean="0"/>
              <a:t>todopoderoso</a:t>
            </a:r>
            <a:r>
              <a:rPr lang="en-US" dirty="0" smtClean="0"/>
              <a:t>, </a:t>
            </a:r>
            <a:r>
              <a:rPr lang="en-US" dirty="0" err="1" smtClean="0"/>
              <a:t>debiera</a:t>
            </a:r>
            <a:r>
              <a:rPr lang="en-US" dirty="0" smtClean="0"/>
              <a:t> </a:t>
            </a:r>
            <a:r>
              <a:rPr lang="en-US" dirty="0" err="1" smtClean="0"/>
              <a:t>ser</a:t>
            </a:r>
            <a:r>
              <a:rPr lang="en-US" dirty="0" smtClean="0"/>
              <a:t> </a:t>
            </a:r>
            <a:r>
              <a:rPr lang="en-US" dirty="0" err="1" smtClean="0"/>
              <a:t>capaz</a:t>
            </a:r>
            <a:r>
              <a:rPr lang="en-US" dirty="0" smtClean="0"/>
              <a:t> de </a:t>
            </a:r>
            <a:r>
              <a:rPr lang="en-US" dirty="0" err="1" smtClean="0"/>
              <a:t>prevenir</a:t>
            </a:r>
            <a:r>
              <a:rPr lang="en-US" dirty="0" smtClean="0"/>
              <a:t> la </a:t>
            </a:r>
            <a:r>
              <a:rPr lang="en-US" dirty="0" err="1" smtClean="0"/>
              <a:t>maldad</a:t>
            </a:r>
            <a:r>
              <a:rPr lang="en-US" dirty="0" smtClean="0"/>
              <a:t>.”</a:t>
            </a:r>
          </a:p>
          <a:p>
            <a:pPr marL="0" indent="0">
              <a:buNone/>
            </a:pPr>
            <a:r>
              <a:rPr lang="en-US" dirty="0" err="1" smtClean="0"/>
              <a:t>Realidad</a:t>
            </a:r>
            <a:r>
              <a:rPr lang="en-US" dirty="0" smtClean="0"/>
              <a:t> </a:t>
            </a:r>
            <a:r>
              <a:rPr lang="en-US" dirty="0" err="1" smtClean="0"/>
              <a:t>diferente</a:t>
            </a:r>
            <a:r>
              <a:rPr lang="en-US" dirty="0" smtClean="0"/>
              <a:t>. O Dios no </a:t>
            </a:r>
            <a:r>
              <a:rPr lang="en-US" dirty="0" err="1" smtClean="0"/>
              <a:t>es</a:t>
            </a:r>
            <a:r>
              <a:rPr lang="en-US" dirty="0" smtClean="0"/>
              <a:t> </a:t>
            </a:r>
            <a:r>
              <a:rPr lang="en-US" dirty="0" err="1" smtClean="0"/>
              <a:t>capaz</a:t>
            </a:r>
            <a:r>
              <a:rPr lang="en-US" dirty="0" smtClean="0"/>
              <a:t> de </a:t>
            </a:r>
            <a:r>
              <a:rPr lang="en-US" dirty="0" err="1" smtClean="0"/>
              <a:t>prevenir</a:t>
            </a:r>
            <a:r>
              <a:rPr lang="en-US" dirty="0" smtClean="0"/>
              <a:t> la </a:t>
            </a:r>
            <a:r>
              <a:rPr lang="en-US" dirty="0" err="1" smtClean="0"/>
              <a:t>maldad</a:t>
            </a:r>
            <a:r>
              <a:rPr lang="en-US" dirty="0" smtClean="0"/>
              <a:t>, o Dios no </a:t>
            </a:r>
            <a:r>
              <a:rPr lang="en-US" dirty="0" err="1" smtClean="0"/>
              <a:t>desea</a:t>
            </a:r>
            <a:r>
              <a:rPr lang="en-US" dirty="0" smtClean="0"/>
              <a:t> </a:t>
            </a:r>
            <a:r>
              <a:rPr lang="en-US" dirty="0" err="1" smtClean="0"/>
              <a:t>eliminar</a:t>
            </a:r>
            <a:r>
              <a:rPr lang="en-US" dirty="0" smtClean="0"/>
              <a:t> la </a:t>
            </a:r>
            <a:r>
              <a:rPr lang="en-US" dirty="0" err="1" smtClean="0"/>
              <a:t>maldad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r>
              <a:rPr lang="en-US" dirty="0" err="1" smtClean="0"/>
              <a:t>Por</a:t>
            </a:r>
            <a:r>
              <a:rPr lang="en-US" dirty="0" smtClean="0"/>
              <a:t> lo </a:t>
            </a:r>
            <a:r>
              <a:rPr lang="en-US" dirty="0" err="1" smtClean="0"/>
              <a:t>tanto</a:t>
            </a:r>
            <a:r>
              <a:rPr lang="en-US" dirty="0" smtClean="0"/>
              <a:t> Dios no </a:t>
            </a:r>
            <a:r>
              <a:rPr lang="en-US" dirty="0" err="1" smtClean="0"/>
              <a:t>es</a:t>
            </a:r>
            <a:r>
              <a:rPr lang="en-US" dirty="0" smtClean="0"/>
              <a:t> </a:t>
            </a:r>
            <a:r>
              <a:rPr lang="en-US" dirty="0" err="1" smtClean="0"/>
              <a:t>todo</a:t>
            </a:r>
            <a:r>
              <a:rPr lang="en-US" dirty="0" smtClean="0"/>
              <a:t> </a:t>
            </a:r>
            <a:r>
              <a:rPr lang="en-US" dirty="0" err="1" smtClean="0"/>
              <a:t>amor</a:t>
            </a:r>
            <a:r>
              <a:rPr lang="en-US" dirty="0" smtClean="0"/>
              <a:t> </a:t>
            </a:r>
            <a:r>
              <a:rPr lang="en-US" dirty="0" err="1" smtClean="0"/>
              <a:t>ni</a:t>
            </a:r>
            <a:r>
              <a:rPr lang="en-US" dirty="0" smtClean="0"/>
              <a:t> </a:t>
            </a:r>
            <a:r>
              <a:rPr lang="en-US" dirty="0" err="1" smtClean="0"/>
              <a:t>todo</a:t>
            </a:r>
            <a:r>
              <a:rPr lang="en-US" dirty="0" smtClean="0"/>
              <a:t> </a:t>
            </a:r>
            <a:r>
              <a:rPr lang="en-US" dirty="0" err="1" smtClean="0"/>
              <a:t>poderoso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659395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2162" y="-317419"/>
            <a:ext cx="7570787" cy="1411941"/>
          </a:xfrm>
        </p:spPr>
        <p:txBody>
          <a:bodyPr/>
          <a:lstStyle/>
          <a:p>
            <a:r>
              <a:rPr lang="en-US" dirty="0">
                <a:latin typeface="+mj-lt"/>
              </a:rPr>
              <a:t/>
            </a:r>
            <a:br>
              <a:rPr lang="en-US" dirty="0">
                <a:latin typeface="+mj-lt"/>
              </a:rPr>
            </a:br>
            <a:r>
              <a:rPr lang="en-US" dirty="0" err="1" smtClean="0">
                <a:latin typeface="+mj-lt"/>
              </a:rPr>
              <a:t>Respuesta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bíblica</a:t>
            </a:r>
            <a:r>
              <a:rPr lang="en-US" dirty="0" smtClean="0">
                <a:latin typeface="+mj-lt"/>
              </a:rPr>
              <a:t> al </a:t>
            </a:r>
            <a:r>
              <a:rPr lang="en-US" dirty="0" err="1" smtClean="0">
                <a:latin typeface="+mj-lt"/>
              </a:rPr>
              <a:t>problema</a:t>
            </a:r>
            <a:r>
              <a:rPr lang="en-US" dirty="0" smtClean="0">
                <a:latin typeface="+mj-lt"/>
              </a:rPr>
              <a:t> de la </a:t>
            </a:r>
            <a:r>
              <a:rPr lang="en-US" dirty="0" err="1" smtClean="0">
                <a:latin typeface="+mj-lt"/>
              </a:rPr>
              <a:t>existencia</a:t>
            </a:r>
            <a:r>
              <a:rPr lang="en-US" dirty="0" smtClean="0">
                <a:latin typeface="+mj-lt"/>
              </a:rPr>
              <a:t> de la </a:t>
            </a:r>
            <a:r>
              <a:rPr lang="en-US" dirty="0" err="1" smtClean="0">
                <a:latin typeface="+mj-lt"/>
              </a:rPr>
              <a:t>maldad</a:t>
            </a:r>
            <a:endParaRPr lang="en-US" dirty="0">
              <a:latin typeface="+mj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Defensa</a:t>
            </a:r>
            <a:r>
              <a:rPr lang="en-US" dirty="0" smtClean="0"/>
              <a:t> de la Libertad de </a:t>
            </a:r>
            <a:r>
              <a:rPr lang="en-US" dirty="0" err="1" smtClean="0"/>
              <a:t>Decisión</a:t>
            </a:r>
            <a:endParaRPr lang="en-US" dirty="0" smtClean="0"/>
          </a:p>
          <a:p>
            <a:pPr lvl="1"/>
            <a:r>
              <a:rPr lang="en-US" dirty="0" smtClean="0"/>
              <a:t>Dios </a:t>
            </a:r>
            <a:r>
              <a:rPr lang="en-US" dirty="0" err="1" smtClean="0"/>
              <a:t>es</a:t>
            </a:r>
            <a:r>
              <a:rPr lang="en-US" dirty="0" smtClean="0"/>
              <a:t> </a:t>
            </a:r>
            <a:r>
              <a:rPr lang="en-US" dirty="0" err="1" smtClean="0"/>
              <a:t>todopoderoso</a:t>
            </a:r>
            <a:r>
              <a:rPr lang="en-US" dirty="0" smtClean="0"/>
              <a:t> y </a:t>
            </a:r>
            <a:r>
              <a:rPr lang="en-US" dirty="0" err="1" smtClean="0"/>
              <a:t>todo</a:t>
            </a:r>
            <a:r>
              <a:rPr lang="en-US" dirty="0" smtClean="0"/>
              <a:t> </a:t>
            </a:r>
            <a:r>
              <a:rPr lang="en-US" dirty="0" err="1" smtClean="0"/>
              <a:t>amor</a:t>
            </a:r>
            <a:endParaRPr lang="en-US" dirty="0" smtClean="0"/>
          </a:p>
          <a:p>
            <a:pPr lvl="1"/>
            <a:r>
              <a:rPr lang="en-US" dirty="0" smtClean="0"/>
              <a:t>No </a:t>
            </a:r>
            <a:r>
              <a:rPr lang="en-US" dirty="0" err="1" smtClean="0"/>
              <a:t>es</a:t>
            </a:r>
            <a:r>
              <a:rPr lang="en-US" dirty="0" smtClean="0"/>
              <a:t> parte de </a:t>
            </a:r>
            <a:r>
              <a:rPr lang="en-US" dirty="0" err="1" smtClean="0"/>
              <a:t>su</a:t>
            </a:r>
            <a:r>
              <a:rPr lang="en-US" dirty="0" smtClean="0"/>
              <a:t> </a:t>
            </a:r>
            <a:r>
              <a:rPr lang="en-US" dirty="0" err="1" smtClean="0"/>
              <a:t>carácter</a:t>
            </a:r>
            <a:r>
              <a:rPr lang="en-US" dirty="0" smtClean="0"/>
              <a:t> </a:t>
            </a:r>
            <a:r>
              <a:rPr lang="en-US" dirty="0" err="1" smtClean="0"/>
              <a:t>crear</a:t>
            </a:r>
            <a:r>
              <a:rPr lang="en-US" dirty="0" smtClean="0"/>
              <a:t> un </a:t>
            </a:r>
            <a:r>
              <a:rPr lang="en-US" dirty="0" err="1" smtClean="0"/>
              <a:t>mundo</a:t>
            </a:r>
            <a:r>
              <a:rPr lang="en-US" dirty="0" smtClean="0"/>
              <a:t> </a:t>
            </a:r>
            <a:r>
              <a:rPr lang="en-US" dirty="0" err="1" smtClean="0"/>
              <a:t>donde</a:t>
            </a:r>
            <a:r>
              <a:rPr lang="en-US" dirty="0" smtClean="0"/>
              <a:t> </a:t>
            </a:r>
            <a:r>
              <a:rPr lang="en-US" dirty="0" err="1" smtClean="0"/>
              <a:t>las</a:t>
            </a:r>
            <a:r>
              <a:rPr lang="en-US" dirty="0" smtClean="0"/>
              <a:t> </a:t>
            </a:r>
            <a:r>
              <a:rPr lang="en-US" dirty="0" err="1" smtClean="0"/>
              <a:t>criaturas</a:t>
            </a:r>
            <a:r>
              <a:rPr lang="en-US" dirty="0" smtClean="0"/>
              <a:t> </a:t>
            </a:r>
            <a:r>
              <a:rPr lang="en-US" dirty="0" err="1" smtClean="0"/>
              <a:t>hacen</a:t>
            </a:r>
            <a:r>
              <a:rPr lang="en-US" dirty="0" smtClean="0"/>
              <a:t> </a:t>
            </a:r>
            <a:r>
              <a:rPr lang="en-US" dirty="0" err="1" smtClean="0"/>
              <a:t>sólo</a:t>
            </a:r>
            <a:r>
              <a:rPr lang="en-US" dirty="0" smtClean="0"/>
              <a:t> lo </a:t>
            </a:r>
            <a:r>
              <a:rPr lang="en-US" dirty="0" err="1" smtClean="0"/>
              <a:t>que</a:t>
            </a:r>
            <a:r>
              <a:rPr lang="en-US" dirty="0" smtClean="0"/>
              <a:t> </a:t>
            </a:r>
            <a:r>
              <a:rPr lang="en-US" dirty="0" err="1" smtClean="0"/>
              <a:t>él</a:t>
            </a:r>
            <a:r>
              <a:rPr lang="en-US" dirty="0" smtClean="0"/>
              <a:t> </a:t>
            </a:r>
            <a:r>
              <a:rPr lang="en-US" dirty="0" err="1" smtClean="0"/>
              <a:t>quiere</a:t>
            </a:r>
            <a:r>
              <a:rPr lang="en-US" dirty="0" smtClean="0"/>
              <a:t> </a:t>
            </a:r>
            <a:r>
              <a:rPr lang="en-US" dirty="0" err="1" smtClean="0"/>
              <a:t>que</a:t>
            </a:r>
            <a:r>
              <a:rPr lang="en-US" dirty="0" smtClean="0"/>
              <a:t> </a:t>
            </a:r>
            <a:r>
              <a:rPr lang="en-US" dirty="0" err="1" smtClean="0"/>
              <a:t>hagan</a:t>
            </a:r>
            <a:r>
              <a:rPr lang="en-US" dirty="0" smtClean="0"/>
              <a:t>.</a:t>
            </a:r>
          </a:p>
          <a:p>
            <a:pPr lvl="1"/>
            <a:r>
              <a:rPr lang="en-US" dirty="0" err="1" smtClean="0"/>
              <a:t>Imposible</a:t>
            </a:r>
            <a:r>
              <a:rPr lang="en-US" dirty="0" smtClean="0"/>
              <a:t> </a:t>
            </a:r>
            <a:r>
              <a:rPr lang="en-US" dirty="0" err="1" smtClean="0"/>
              <a:t>decir</a:t>
            </a:r>
            <a:r>
              <a:rPr lang="en-US" dirty="0" smtClean="0"/>
              <a:t> </a:t>
            </a:r>
            <a:r>
              <a:rPr lang="en-US" dirty="0" err="1" smtClean="0"/>
              <a:t>que</a:t>
            </a:r>
            <a:r>
              <a:rPr lang="en-US" dirty="0" smtClean="0"/>
              <a:t> </a:t>
            </a:r>
            <a:r>
              <a:rPr lang="en-US" dirty="0" err="1" smtClean="0"/>
              <a:t>somos</a:t>
            </a:r>
            <a:r>
              <a:rPr lang="en-US" dirty="0" smtClean="0"/>
              <a:t> </a:t>
            </a:r>
            <a:r>
              <a:rPr lang="en-US" dirty="0" err="1" smtClean="0"/>
              <a:t>libres</a:t>
            </a:r>
            <a:r>
              <a:rPr lang="en-US" dirty="0" smtClean="0"/>
              <a:t> </a:t>
            </a:r>
            <a:r>
              <a:rPr lang="en-US" dirty="0" err="1" smtClean="0"/>
              <a:t>para</a:t>
            </a:r>
            <a:r>
              <a:rPr lang="en-US" dirty="0" smtClean="0"/>
              <a:t> </a:t>
            </a:r>
            <a:r>
              <a:rPr lang="en-US" dirty="0" err="1" smtClean="0"/>
              <a:t>elegir</a:t>
            </a:r>
            <a:r>
              <a:rPr lang="en-US" dirty="0" smtClean="0"/>
              <a:t> y </a:t>
            </a:r>
            <a:r>
              <a:rPr lang="en-US" dirty="0" err="1" smtClean="0"/>
              <a:t>elegir</a:t>
            </a:r>
            <a:r>
              <a:rPr lang="en-US" dirty="0" smtClean="0"/>
              <a:t> </a:t>
            </a:r>
            <a:r>
              <a:rPr lang="en-US" dirty="0" err="1" smtClean="0"/>
              <a:t>siempre</a:t>
            </a:r>
            <a:r>
              <a:rPr lang="en-US" dirty="0" smtClean="0"/>
              <a:t> la </a:t>
            </a:r>
            <a:r>
              <a:rPr lang="en-US" dirty="0" err="1" smtClean="0"/>
              <a:t>voluntad</a:t>
            </a:r>
            <a:r>
              <a:rPr lang="en-US" dirty="0" smtClean="0"/>
              <a:t> de Dios y a </a:t>
            </a:r>
            <a:r>
              <a:rPr lang="en-US" dirty="0" err="1" smtClean="0"/>
              <a:t>su</a:t>
            </a:r>
            <a:r>
              <a:rPr lang="en-US" dirty="0" smtClean="0"/>
              <a:t> </a:t>
            </a:r>
            <a:r>
              <a:rPr lang="en-US" dirty="0" err="1" smtClean="0"/>
              <a:t>manera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53525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latin typeface="+mj-lt"/>
              </a:rPr>
              <a:t>Respuesta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bíblica</a:t>
            </a:r>
            <a:r>
              <a:rPr lang="en-US" dirty="0">
                <a:latin typeface="+mj-lt"/>
              </a:rPr>
              <a:t> al </a:t>
            </a:r>
            <a:r>
              <a:rPr lang="en-US" dirty="0" err="1">
                <a:latin typeface="+mj-lt"/>
              </a:rPr>
              <a:t>problema</a:t>
            </a:r>
            <a:r>
              <a:rPr lang="en-US" dirty="0">
                <a:latin typeface="+mj-lt"/>
              </a:rPr>
              <a:t> de la </a:t>
            </a:r>
            <a:r>
              <a:rPr lang="en-US" dirty="0" err="1">
                <a:latin typeface="+mj-lt"/>
              </a:rPr>
              <a:t>existencia</a:t>
            </a:r>
            <a:r>
              <a:rPr lang="en-US" dirty="0">
                <a:latin typeface="+mj-lt"/>
              </a:rPr>
              <a:t> de la </a:t>
            </a:r>
            <a:r>
              <a:rPr lang="en-US" dirty="0" err="1">
                <a:latin typeface="+mj-lt"/>
              </a:rPr>
              <a:t>maldad</a:t>
            </a:r>
            <a:endParaRPr lang="en-US" dirty="0">
              <a:latin typeface="+mj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¿</a:t>
            </a:r>
            <a:r>
              <a:rPr lang="en-US" dirty="0" err="1" smtClean="0"/>
              <a:t>Por</a:t>
            </a:r>
            <a:r>
              <a:rPr lang="en-US" dirty="0" smtClean="0"/>
              <a:t> </a:t>
            </a:r>
            <a:r>
              <a:rPr lang="en-US" dirty="0" err="1" smtClean="0"/>
              <a:t>qué</a:t>
            </a:r>
            <a:r>
              <a:rPr lang="en-US" dirty="0" smtClean="0"/>
              <a:t> </a:t>
            </a:r>
            <a:r>
              <a:rPr lang="en-US" dirty="0" err="1" smtClean="0"/>
              <a:t>existe</a:t>
            </a:r>
            <a:r>
              <a:rPr lang="en-US" dirty="0" smtClean="0"/>
              <a:t> la </a:t>
            </a:r>
            <a:r>
              <a:rPr lang="en-US" dirty="0" err="1" smtClean="0"/>
              <a:t>maldad</a:t>
            </a:r>
            <a:r>
              <a:rPr lang="en-US" dirty="0" smtClean="0"/>
              <a:t>?</a:t>
            </a:r>
          </a:p>
          <a:p>
            <a:pPr lvl="1"/>
            <a:r>
              <a:rPr lang="en-US" dirty="0" err="1" smtClean="0"/>
              <a:t>Por</a:t>
            </a:r>
            <a:r>
              <a:rPr lang="en-US" dirty="0" smtClean="0"/>
              <a:t> la </a:t>
            </a:r>
            <a:r>
              <a:rPr lang="en-US" dirty="0" err="1" smtClean="0"/>
              <a:t>desobediencia</a:t>
            </a:r>
            <a:r>
              <a:rPr lang="en-US" dirty="0" smtClean="0"/>
              <a:t> del </a:t>
            </a:r>
            <a:r>
              <a:rPr lang="en-US" dirty="0" err="1" smtClean="0"/>
              <a:t>ser</a:t>
            </a:r>
            <a:r>
              <a:rPr lang="en-US" dirty="0" smtClean="0"/>
              <a:t> </a:t>
            </a:r>
            <a:r>
              <a:rPr lang="en-US" dirty="0" err="1" smtClean="0"/>
              <a:t>humano</a:t>
            </a:r>
            <a:r>
              <a:rPr lang="en-US" dirty="0" smtClean="0"/>
              <a:t> a la </a:t>
            </a:r>
            <a:r>
              <a:rPr lang="en-US" dirty="0" err="1" smtClean="0"/>
              <a:t>voluntad</a:t>
            </a:r>
            <a:r>
              <a:rPr lang="en-US" dirty="0" smtClean="0"/>
              <a:t> de Dios. </a:t>
            </a:r>
            <a:r>
              <a:rPr lang="en-US" dirty="0" err="1" smtClean="0"/>
              <a:t>Desencadena</a:t>
            </a:r>
            <a:r>
              <a:rPr lang="en-US" dirty="0" smtClean="0"/>
              <a:t> la </a:t>
            </a:r>
            <a:r>
              <a:rPr lang="en-US" dirty="0" err="1" smtClean="0"/>
              <a:t>caída</a:t>
            </a:r>
            <a:r>
              <a:rPr lang="en-US" dirty="0" smtClean="0"/>
              <a:t> del hombre, la </a:t>
            </a:r>
            <a:r>
              <a:rPr lang="en-US" dirty="0" err="1" smtClean="0"/>
              <a:t>separación</a:t>
            </a:r>
            <a:r>
              <a:rPr lang="en-US" dirty="0" smtClean="0"/>
              <a:t> de Dios y </a:t>
            </a:r>
            <a:r>
              <a:rPr lang="en-US" dirty="0" err="1" smtClean="0"/>
              <a:t>sus</a:t>
            </a:r>
            <a:r>
              <a:rPr lang="en-US" dirty="0" smtClean="0"/>
              <a:t> </a:t>
            </a:r>
            <a:r>
              <a:rPr lang="en-US" dirty="0" err="1" smtClean="0"/>
              <a:t>consecuencias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Para </a:t>
            </a:r>
            <a:r>
              <a:rPr lang="en-US" dirty="0" err="1" smtClean="0"/>
              <a:t>garantizar</a:t>
            </a:r>
            <a:r>
              <a:rPr lang="en-US" dirty="0" smtClean="0"/>
              <a:t> la </a:t>
            </a:r>
            <a:r>
              <a:rPr lang="en-US" dirty="0" err="1" smtClean="0"/>
              <a:t>libertad</a:t>
            </a:r>
            <a:r>
              <a:rPr lang="en-US" dirty="0" smtClean="0"/>
              <a:t> de </a:t>
            </a:r>
            <a:r>
              <a:rPr lang="en-US" dirty="0" err="1" smtClean="0"/>
              <a:t>elegir</a:t>
            </a:r>
            <a:r>
              <a:rPr lang="en-US" dirty="0" smtClean="0"/>
              <a:t> </a:t>
            </a:r>
            <a:r>
              <a:rPr lang="en-US" dirty="0" err="1" smtClean="0"/>
              <a:t>deben</a:t>
            </a:r>
            <a:r>
              <a:rPr lang="en-US" dirty="0" smtClean="0"/>
              <a:t> </a:t>
            </a:r>
            <a:r>
              <a:rPr lang="en-US" dirty="0" err="1" smtClean="0"/>
              <a:t>existir</a:t>
            </a:r>
            <a:r>
              <a:rPr lang="en-US" dirty="0" smtClean="0"/>
              <a:t> </a:t>
            </a:r>
            <a:r>
              <a:rPr lang="en-US" dirty="0" err="1" smtClean="0"/>
              <a:t>las</a:t>
            </a:r>
            <a:r>
              <a:rPr lang="en-US" dirty="0" smtClean="0"/>
              <a:t> </a:t>
            </a:r>
            <a:r>
              <a:rPr lang="en-US" dirty="0" err="1" smtClean="0"/>
              <a:t>consecuencias</a:t>
            </a:r>
            <a:r>
              <a:rPr lang="en-US" dirty="0" smtClean="0"/>
              <a:t> </a:t>
            </a:r>
            <a:r>
              <a:rPr lang="en-US" dirty="0" err="1" smtClean="0"/>
              <a:t>que</a:t>
            </a:r>
            <a:r>
              <a:rPr lang="en-US" dirty="0" smtClean="0"/>
              <a:t> </a:t>
            </a:r>
            <a:r>
              <a:rPr lang="en-US" dirty="0" err="1" smtClean="0"/>
              <a:t>vienen</a:t>
            </a:r>
            <a:r>
              <a:rPr lang="en-US" dirty="0" smtClean="0"/>
              <a:t> con el </a:t>
            </a:r>
            <a:r>
              <a:rPr lang="en-US" dirty="0" err="1" smtClean="0"/>
              <a:t>privilegio</a:t>
            </a:r>
            <a:r>
              <a:rPr lang="en-US" dirty="0" smtClean="0"/>
              <a:t> de </a:t>
            </a:r>
            <a:r>
              <a:rPr lang="en-US" dirty="0" err="1" smtClean="0"/>
              <a:t>elegir</a:t>
            </a:r>
            <a:r>
              <a:rPr lang="en-US" dirty="0" smtClean="0"/>
              <a:t>.</a:t>
            </a:r>
          </a:p>
          <a:p>
            <a:pPr marL="34925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487366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latin typeface="+mj-lt"/>
              </a:rPr>
              <a:t>Respuesta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bíblica</a:t>
            </a:r>
            <a:r>
              <a:rPr lang="en-US" dirty="0">
                <a:latin typeface="+mj-lt"/>
              </a:rPr>
              <a:t> al </a:t>
            </a:r>
            <a:r>
              <a:rPr lang="en-US" dirty="0" err="1">
                <a:latin typeface="+mj-lt"/>
              </a:rPr>
              <a:t>problema</a:t>
            </a:r>
            <a:r>
              <a:rPr lang="en-US" dirty="0">
                <a:latin typeface="+mj-lt"/>
              </a:rPr>
              <a:t> de la </a:t>
            </a:r>
            <a:r>
              <a:rPr lang="en-US" dirty="0" err="1">
                <a:latin typeface="+mj-lt"/>
              </a:rPr>
              <a:t>existencia</a:t>
            </a:r>
            <a:r>
              <a:rPr lang="en-US" dirty="0">
                <a:latin typeface="+mj-lt"/>
              </a:rPr>
              <a:t> de la </a:t>
            </a:r>
            <a:r>
              <a:rPr lang="en-US" dirty="0" err="1">
                <a:latin typeface="+mj-lt"/>
              </a:rPr>
              <a:t>maldad</a:t>
            </a:r>
            <a:endParaRPr lang="en-US" dirty="0">
              <a:latin typeface="+mj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¿</a:t>
            </a:r>
            <a:r>
              <a:rPr lang="en-US" dirty="0" err="1" smtClean="0"/>
              <a:t>Por</a:t>
            </a:r>
            <a:r>
              <a:rPr lang="en-US" dirty="0" smtClean="0"/>
              <a:t> </a:t>
            </a:r>
            <a:r>
              <a:rPr lang="en-US" dirty="0" err="1" smtClean="0"/>
              <a:t>qué</a:t>
            </a:r>
            <a:r>
              <a:rPr lang="en-US" dirty="0" smtClean="0"/>
              <a:t> Dios </a:t>
            </a:r>
            <a:r>
              <a:rPr lang="en-US" dirty="0" err="1" smtClean="0"/>
              <a:t>permitió</a:t>
            </a:r>
            <a:r>
              <a:rPr lang="en-US" dirty="0" smtClean="0"/>
              <a:t> </a:t>
            </a:r>
            <a:r>
              <a:rPr lang="en-US" dirty="0" err="1" smtClean="0"/>
              <a:t>esto</a:t>
            </a:r>
            <a:r>
              <a:rPr lang="en-US" dirty="0" smtClean="0"/>
              <a:t>?</a:t>
            </a:r>
          </a:p>
          <a:p>
            <a:pPr lvl="1"/>
            <a:r>
              <a:rPr lang="en-US" dirty="0" smtClean="0"/>
              <a:t>Dios </a:t>
            </a:r>
            <a:r>
              <a:rPr lang="en-US" dirty="0" err="1" smtClean="0"/>
              <a:t>es</a:t>
            </a:r>
            <a:r>
              <a:rPr lang="en-US" dirty="0" smtClean="0"/>
              <a:t> </a:t>
            </a:r>
            <a:r>
              <a:rPr lang="en-US" dirty="0" err="1" smtClean="0"/>
              <a:t>amor</a:t>
            </a:r>
            <a:r>
              <a:rPr lang="en-US" dirty="0" smtClean="0"/>
              <a:t>, y no </a:t>
            </a:r>
            <a:r>
              <a:rPr lang="en-US" dirty="0" err="1" smtClean="0"/>
              <a:t>quiere</a:t>
            </a:r>
            <a:r>
              <a:rPr lang="en-US" dirty="0" smtClean="0"/>
              <a:t> robots.</a:t>
            </a:r>
          </a:p>
          <a:p>
            <a:pPr lvl="1"/>
            <a:r>
              <a:rPr lang="en-US" dirty="0" smtClean="0"/>
              <a:t>Dios </a:t>
            </a:r>
            <a:r>
              <a:rPr lang="en-US" dirty="0" err="1" smtClean="0"/>
              <a:t>creó</a:t>
            </a:r>
            <a:r>
              <a:rPr lang="en-US" dirty="0" smtClean="0"/>
              <a:t> </a:t>
            </a:r>
            <a:r>
              <a:rPr lang="en-US" dirty="0" err="1" smtClean="0"/>
              <a:t>criaturas</a:t>
            </a:r>
            <a:r>
              <a:rPr lang="en-US" dirty="0" smtClean="0"/>
              <a:t> </a:t>
            </a:r>
            <a:r>
              <a:rPr lang="en-US" dirty="0" err="1" smtClean="0"/>
              <a:t>libres</a:t>
            </a:r>
            <a:r>
              <a:rPr lang="en-US" dirty="0" smtClean="0"/>
              <a:t> </a:t>
            </a:r>
            <a:r>
              <a:rPr lang="en-US" dirty="0" err="1" smtClean="0"/>
              <a:t>que</a:t>
            </a:r>
            <a:r>
              <a:rPr lang="en-US" dirty="0" smtClean="0"/>
              <a:t> </a:t>
            </a:r>
            <a:r>
              <a:rPr lang="en-US" dirty="0" err="1" smtClean="0"/>
              <a:t>sean</a:t>
            </a:r>
            <a:r>
              <a:rPr lang="en-US" dirty="0" smtClean="0"/>
              <a:t> </a:t>
            </a:r>
            <a:r>
              <a:rPr lang="en-US" dirty="0" err="1" smtClean="0"/>
              <a:t>capaces</a:t>
            </a:r>
            <a:r>
              <a:rPr lang="en-US" dirty="0" smtClean="0"/>
              <a:t> de </a:t>
            </a:r>
            <a:r>
              <a:rPr lang="en-US" dirty="0" err="1" smtClean="0"/>
              <a:t>entrar</a:t>
            </a:r>
            <a:r>
              <a:rPr lang="en-US" dirty="0" smtClean="0"/>
              <a:t> en </a:t>
            </a:r>
            <a:r>
              <a:rPr lang="en-US" dirty="0" err="1" smtClean="0"/>
              <a:t>una</a:t>
            </a:r>
            <a:r>
              <a:rPr lang="en-US" dirty="0" smtClean="0"/>
              <a:t> </a:t>
            </a:r>
            <a:r>
              <a:rPr lang="en-US" dirty="0" err="1" smtClean="0"/>
              <a:t>experiencia</a:t>
            </a:r>
            <a:r>
              <a:rPr lang="en-US" dirty="0" smtClean="0"/>
              <a:t> de </a:t>
            </a:r>
            <a:r>
              <a:rPr lang="en-US" dirty="0" err="1" smtClean="0"/>
              <a:t>una</a:t>
            </a:r>
            <a:r>
              <a:rPr lang="en-US" dirty="0" smtClean="0"/>
              <a:t> </a:t>
            </a:r>
            <a:r>
              <a:rPr lang="en-US" dirty="0" err="1" smtClean="0"/>
              <a:t>relación</a:t>
            </a:r>
            <a:r>
              <a:rPr lang="en-US" dirty="0" smtClean="0"/>
              <a:t> con </a:t>
            </a:r>
            <a:r>
              <a:rPr lang="en-US" dirty="0" err="1" smtClean="0"/>
              <a:t>él</a:t>
            </a:r>
            <a:r>
              <a:rPr lang="en-US" dirty="0" smtClean="0"/>
              <a:t> </a:t>
            </a:r>
            <a:r>
              <a:rPr lang="en-US" dirty="0" err="1" smtClean="0"/>
              <a:t>voluntariamente</a:t>
            </a:r>
            <a:r>
              <a:rPr lang="en-US" dirty="0" smtClean="0"/>
              <a:t>.</a:t>
            </a:r>
          </a:p>
          <a:p>
            <a:pPr lvl="1"/>
            <a:r>
              <a:rPr lang="en-US" dirty="0" err="1" smtClean="0"/>
              <a:t>Debido</a:t>
            </a:r>
            <a:r>
              <a:rPr lang="en-US" dirty="0" smtClean="0"/>
              <a:t> a la </a:t>
            </a:r>
            <a:r>
              <a:rPr lang="en-US" dirty="0" err="1" smtClean="0"/>
              <a:t>libertad</a:t>
            </a:r>
            <a:r>
              <a:rPr lang="en-US" dirty="0" smtClean="0"/>
              <a:t> </a:t>
            </a:r>
            <a:r>
              <a:rPr lang="en-US" dirty="0" err="1" smtClean="0"/>
              <a:t>que</a:t>
            </a:r>
            <a:r>
              <a:rPr lang="en-US" dirty="0" smtClean="0"/>
              <a:t> </a:t>
            </a:r>
            <a:r>
              <a:rPr lang="en-US" dirty="0" err="1" smtClean="0"/>
              <a:t>tiene</a:t>
            </a:r>
            <a:r>
              <a:rPr lang="en-US" dirty="0" smtClean="0"/>
              <a:t> el hombre </a:t>
            </a:r>
            <a:r>
              <a:rPr lang="en-US" dirty="0" err="1" smtClean="0"/>
              <a:t>puede</a:t>
            </a:r>
            <a:r>
              <a:rPr lang="en-US" dirty="0" smtClean="0"/>
              <a:t> </a:t>
            </a:r>
            <a:r>
              <a:rPr lang="en-US" dirty="0" err="1" smtClean="0"/>
              <a:t>escoger</a:t>
            </a:r>
            <a:r>
              <a:rPr lang="en-US" dirty="0" smtClean="0"/>
              <a:t> </a:t>
            </a:r>
            <a:r>
              <a:rPr lang="en-US" dirty="0" err="1" smtClean="0"/>
              <a:t>desobedecer</a:t>
            </a:r>
            <a:r>
              <a:rPr lang="en-US" dirty="0" smtClean="0"/>
              <a:t> y </a:t>
            </a:r>
            <a:r>
              <a:rPr lang="en-US" dirty="0" err="1" smtClean="0"/>
              <a:t>hacer</a:t>
            </a:r>
            <a:r>
              <a:rPr lang="en-US" dirty="0" smtClean="0"/>
              <a:t> el mal.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981172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latin typeface="+mj-lt"/>
              </a:rPr>
              <a:t>Respuesta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bíblica</a:t>
            </a:r>
            <a:r>
              <a:rPr lang="en-US" dirty="0">
                <a:latin typeface="+mj-lt"/>
              </a:rPr>
              <a:t> al </a:t>
            </a:r>
            <a:r>
              <a:rPr lang="en-US" dirty="0" err="1">
                <a:latin typeface="+mj-lt"/>
              </a:rPr>
              <a:t>problema</a:t>
            </a:r>
            <a:r>
              <a:rPr lang="en-US" dirty="0">
                <a:latin typeface="+mj-lt"/>
              </a:rPr>
              <a:t> de la </a:t>
            </a:r>
            <a:r>
              <a:rPr lang="en-US" dirty="0" err="1">
                <a:latin typeface="+mj-lt"/>
              </a:rPr>
              <a:t>existencia</a:t>
            </a:r>
            <a:r>
              <a:rPr lang="en-US" dirty="0">
                <a:latin typeface="+mj-lt"/>
              </a:rPr>
              <a:t> de la </a:t>
            </a:r>
            <a:r>
              <a:rPr lang="en-US" dirty="0" err="1">
                <a:latin typeface="+mj-lt"/>
              </a:rPr>
              <a:t>maldad</a:t>
            </a:r>
            <a:endParaRPr lang="en-US" dirty="0">
              <a:latin typeface="+mj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Y ¿</a:t>
            </a:r>
            <a:r>
              <a:rPr lang="en-US" dirty="0" err="1" smtClean="0"/>
              <a:t>qué</a:t>
            </a:r>
            <a:r>
              <a:rPr lang="en-US" dirty="0" smtClean="0"/>
              <a:t> hay de </a:t>
            </a:r>
            <a:r>
              <a:rPr lang="en-US" dirty="0" err="1" smtClean="0"/>
              <a:t>las</a:t>
            </a:r>
            <a:r>
              <a:rPr lang="en-US" dirty="0" smtClean="0"/>
              <a:t> </a:t>
            </a:r>
            <a:r>
              <a:rPr lang="en-US" dirty="0" err="1" smtClean="0"/>
              <a:t>catástrofes</a:t>
            </a:r>
            <a:r>
              <a:rPr lang="en-US" dirty="0" smtClean="0"/>
              <a:t>/</a:t>
            </a:r>
            <a:r>
              <a:rPr lang="en-US" dirty="0" err="1" smtClean="0"/>
              <a:t>desastres</a:t>
            </a:r>
            <a:r>
              <a:rPr lang="en-US" dirty="0" smtClean="0"/>
              <a:t> </a:t>
            </a:r>
            <a:r>
              <a:rPr lang="en-US" dirty="0" err="1" smtClean="0"/>
              <a:t>naturales</a:t>
            </a:r>
            <a:r>
              <a:rPr lang="en-US" dirty="0" smtClean="0"/>
              <a:t>? </a:t>
            </a:r>
            <a:r>
              <a:rPr lang="en-US" dirty="0"/>
              <a:t>¿</a:t>
            </a:r>
            <a:r>
              <a:rPr lang="en-US" dirty="0" smtClean="0"/>
              <a:t>La </a:t>
            </a:r>
            <a:r>
              <a:rPr lang="en-US" dirty="0" err="1" smtClean="0"/>
              <a:t>maldad</a:t>
            </a:r>
            <a:r>
              <a:rPr lang="en-US" dirty="0" smtClean="0"/>
              <a:t> </a:t>
            </a:r>
            <a:r>
              <a:rPr lang="en-US" dirty="0" err="1" smtClean="0"/>
              <a:t>fuera</a:t>
            </a:r>
            <a:r>
              <a:rPr lang="en-US" dirty="0" smtClean="0"/>
              <a:t> del control del </a:t>
            </a:r>
            <a:r>
              <a:rPr lang="en-US" dirty="0" err="1" smtClean="0"/>
              <a:t>ser</a:t>
            </a:r>
            <a:r>
              <a:rPr lang="en-US" dirty="0" smtClean="0"/>
              <a:t> </a:t>
            </a:r>
            <a:r>
              <a:rPr lang="en-US" dirty="0" err="1" smtClean="0"/>
              <a:t>humano</a:t>
            </a:r>
            <a:r>
              <a:rPr lang="en-US" dirty="0" smtClean="0"/>
              <a:t>?</a:t>
            </a:r>
          </a:p>
          <a:p>
            <a:pPr lvl="1"/>
            <a:r>
              <a:rPr lang="en-US" dirty="0" err="1" smtClean="0"/>
              <a:t>Romanos</a:t>
            </a:r>
            <a:r>
              <a:rPr lang="en-US" dirty="0" smtClean="0"/>
              <a:t> 8:18 al final.  La </a:t>
            </a:r>
            <a:r>
              <a:rPr lang="en-US" dirty="0" err="1" smtClean="0"/>
              <a:t>rebeldía</a:t>
            </a:r>
            <a:r>
              <a:rPr lang="en-US" dirty="0" smtClean="0"/>
              <a:t> y la </a:t>
            </a:r>
            <a:r>
              <a:rPr lang="en-US" dirty="0" err="1" smtClean="0"/>
              <a:t>maldad</a:t>
            </a:r>
            <a:r>
              <a:rPr lang="en-US" dirty="0" smtClean="0"/>
              <a:t> moral del </a:t>
            </a:r>
            <a:r>
              <a:rPr lang="en-US" dirty="0" err="1" smtClean="0"/>
              <a:t>ser</a:t>
            </a:r>
            <a:r>
              <a:rPr lang="en-US" dirty="0" smtClean="0"/>
              <a:t> </a:t>
            </a:r>
            <a:r>
              <a:rPr lang="en-US" dirty="0" err="1" smtClean="0"/>
              <a:t>humano</a:t>
            </a:r>
            <a:r>
              <a:rPr lang="en-US" dirty="0" smtClean="0"/>
              <a:t> </a:t>
            </a:r>
            <a:r>
              <a:rPr lang="en-US" dirty="0" err="1" smtClean="0"/>
              <a:t>tiene</a:t>
            </a:r>
            <a:r>
              <a:rPr lang="en-US" dirty="0" smtClean="0"/>
              <a:t> </a:t>
            </a:r>
            <a:r>
              <a:rPr lang="en-US" dirty="0" err="1" smtClean="0"/>
              <a:t>consecuencias</a:t>
            </a:r>
            <a:r>
              <a:rPr lang="en-US" dirty="0" smtClean="0"/>
              <a:t> </a:t>
            </a:r>
            <a:r>
              <a:rPr lang="en-US" dirty="0" err="1" smtClean="0"/>
              <a:t>sobre</a:t>
            </a:r>
            <a:r>
              <a:rPr lang="en-US" dirty="0" smtClean="0"/>
              <a:t> la </a:t>
            </a:r>
            <a:r>
              <a:rPr lang="en-US" dirty="0" err="1" smtClean="0"/>
              <a:t>naturaleza</a:t>
            </a:r>
            <a:r>
              <a:rPr lang="en-US" dirty="0" smtClean="0"/>
              <a:t> </a:t>
            </a:r>
            <a:r>
              <a:rPr lang="en-US" dirty="0" err="1" smtClean="0"/>
              <a:t>igualmente</a:t>
            </a:r>
            <a:r>
              <a:rPr lang="en-US" dirty="0" smtClean="0"/>
              <a:t>. (</a:t>
            </a:r>
            <a:r>
              <a:rPr lang="en-US" dirty="0" err="1"/>
              <a:t>D</a:t>
            </a:r>
            <a:r>
              <a:rPr lang="en-US" dirty="0" err="1" smtClean="0"/>
              <a:t>estrucción</a:t>
            </a:r>
            <a:r>
              <a:rPr lang="en-US" dirty="0" smtClean="0"/>
              <a:t> del </a:t>
            </a:r>
            <a:r>
              <a:rPr lang="en-US" dirty="0" err="1" smtClean="0"/>
              <a:t>medio</a:t>
            </a:r>
            <a:r>
              <a:rPr lang="en-US" dirty="0" smtClean="0"/>
              <a:t> </a:t>
            </a:r>
            <a:r>
              <a:rPr lang="en-US" dirty="0" err="1" smtClean="0"/>
              <a:t>ambiente</a:t>
            </a:r>
            <a:r>
              <a:rPr lang="en-US" dirty="0" smtClean="0"/>
              <a:t> </a:t>
            </a:r>
            <a:r>
              <a:rPr lang="en-US" dirty="0" err="1" smtClean="0"/>
              <a:t>por</a:t>
            </a:r>
            <a:r>
              <a:rPr lang="en-US" dirty="0" smtClean="0"/>
              <a:t> </a:t>
            </a:r>
            <a:r>
              <a:rPr lang="en-US" dirty="0" err="1" smtClean="0"/>
              <a:t>excesos</a:t>
            </a:r>
            <a:r>
              <a:rPr lang="en-US" dirty="0" smtClean="0"/>
              <a:t> de </a:t>
            </a:r>
            <a:r>
              <a:rPr lang="en-US" dirty="0" err="1" smtClean="0"/>
              <a:t>consumo</a:t>
            </a:r>
            <a:r>
              <a:rPr lang="en-US" dirty="0" smtClean="0"/>
              <a:t>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289678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latin typeface="+mj-lt"/>
              </a:rPr>
              <a:t>Respuesta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bíblica</a:t>
            </a:r>
            <a:r>
              <a:rPr lang="en-US" dirty="0">
                <a:latin typeface="+mj-lt"/>
              </a:rPr>
              <a:t> al </a:t>
            </a:r>
            <a:r>
              <a:rPr lang="en-US" dirty="0" err="1">
                <a:latin typeface="+mj-lt"/>
              </a:rPr>
              <a:t>problema</a:t>
            </a:r>
            <a:r>
              <a:rPr lang="en-US" dirty="0">
                <a:latin typeface="+mj-lt"/>
              </a:rPr>
              <a:t> de la </a:t>
            </a:r>
            <a:r>
              <a:rPr lang="en-US" dirty="0" err="1">
                <a:latin typeface="+mj-lt"/>
              </a:rPr>
              <a:t>existencia</a:t>
            </a:r>
            <a:r>
              <a:rPr lang="en-US" dirty="0">
                <a:latin typeface="+mj-lt"/>
              </a:rPr>
              <a:t> de la </a:t>
            </a:r>
            <a:r>
              <a:rPr lang="en-US" dirty="0" err="1">
                <a:latin typeface="+mj-lt"/>
              </a:rPr>
              <a:t>maldad</a:t>
            </a:r>
            <a:endParaRPr lang="en-US" dirty="0">
              <a:latin typeface="+mj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92162" y="1761565"/>
            <a:ext cx="8351838" cy="5096435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La </a:t>
            </a:r>
            <a:r>
              <a:rPr lang="en-US" dirty="0" err="1" smtClean="0"/>
              <a:t>Maldad</a:t>
            </a:r>
            <a:r>
              <a:rPr lang="en-US" dirty="0" smtClean="0"/>
              <a:t> (</a:t>
            </a:r>
            <a:r>
              <a:rPr lang="en-US" dirty="0" err="1" smtClean="0"/>
              <a:t>castigo</a:t>
            </a:r>
            <a:r>
              <a:rPr lang="en-US" dirty="0" smtClean="0"/>
              <a:t> y </a:t>
            </a:r>
            <a:r>
              <a:rPr lang="en-US" dirty="0" err="1" smtClean="0"/>
              <a:t>guerra</a:t>
            </a:r>
            <a:r>
              <a:rPr lang="en-US" dirty="0" smtClean="0"/>
              <a:t>) </a:t>
            </a:r>
            <a:r>
              <a:rPr lang="en-US" dirty="0" err="1" smtClean="0"/>
              <a:t>ocasionada</a:t>
            </a:r>
            <a:r>
              <a:rPr lang="en-US" dirty="0" smtClean="0"/>
              <a:t> </a:t>
            </a:r>
            <a:r>
              <a:rPr lang="en-US" dirty="0" err="1" smtClean="0"/>
              <a:t>por</a:t>
            </a:r>
            <a:r>
              <a:rPr lang="en-US" dirty="0" smtClean="0"/>
              <a:t> Dios en el AT.</a:t>
            </a:r>
          </a:p>
          <a:p>
            <a:r>
              <a:rPr lang="en-US" dirty="0" smtClean="0"/>
              <a:t>Conquista de </a:t>
            </a:r>
            <a:r>
              <a:rPr lang="en-US" dirty="0" err="1" smtClean="0"/>
              <a:t>Josué</a:t>
            </a:r>
            <a:r>
              <a:rPr lang="en-US" dirty="0" smtClean="0"/>
              <a:t>: </a:t>
            </a:r>
            <a:r>
              <a:rPr lang="en-US" dirty="0" err="1" smtClean="0"/>
              <a:t>Genocidio</a:t>
            </a:r>
            <a:r>
              <a:rPr lang="en-US" dirty="0" smtClean="0"/>
              <a:t>; </a:t>
            </a:r>
            <a:r>
              <a:rPr lang="en-US" dirty="0" err="1" smtClean="0"/>
              <a:t>juicios</a:t>
            </a:r>
            <a:r>
              <a:rPr lang="en-US" dirty="0" smtClean="0"/>
              <a:t> </a:t>
            </a:r>
            <a:r>
              <a:rPr lang="en-US" dirty="0" err="1" smtClean="0"/>
              <a:t>sobre</a:t>
            </a:r>
            <a:r>
              <a:rPr lang="en-US" dirty="0" smtClean="0"/>
              <a:t> </a:t>
            </a:r>
            <a:r>
              <a:rPr lang="en-US" dirty="0" err="1" smtClean="0"/>
              <a:t>culturas</a:t>
            </a:r>
            <a:r>
              <a:rPr lang="en-US" dirty="0" smtClean="0"/>
              <a:t>; David y </a:t>
            </a:r>
            <a:r>
              <a:rPr lang="en-US" dirty="0" err="1" smtClean="0"/>
              <a:t>su</a:t>
            </a:r>
            <a:r>
              <a:rPr lang="en-US" dirty="0" smtClean="0"/>
              <a:t> </a:t>
            </a:r>
            <a:r>
              <a:rPr lang="en-US" dirty="0" err="1" smtClean="0"/>
              <a:t>ejército</a:t>
            </a:r>
            <a:r>
              <a:rPr lang="en-US" dirty="0" smtClean="0"/>
              <a:t>…</a:t>
            </a:r>
          </a:p>
          <a:p>
            <a:r>
              <a:rPr lang="en-US" dirty="0" smtClean="0"/>
              <a:t>Las </a:t>
            </a:r>
            <a:r>
              <a:rPr lang="en-US" dirty="0" err="1" smtClean="0"/>
              <a:t>narrativas</a:t>
            </a:r>
            <a:r>
              <a:rPr lang="en-US" dirty="0" smtClean="0"/>
              <a:t> </a:t>
            </a:r>
            <a:r>
              <a:rPr lang="en-US" dirty="0" err="1" smtClean="0"/>
              <a:t>deben</a:t>
            </a:r>
            <a:r>
              <a:rPr lang="en-US" dirty="0" smtClean="0"/>
              <a:t> </a:t>
            </a:r>
            <a:r>
              <a:rPr lang="en-US" dirty="0" err="1" smtClean="0"/>
              <a:t>ser</a:t>
            </a:r>
            <a:r>
              <a:rPr lang="en-US" dirty="0" smtClean="0"/>
              <a:t> vistas en el </a:t>
            </a:r>
            <a:r>
              <a:rPr lang="en-US" dirty="0" err="1" smtClean="0"/>
              <a:t>contexto</a:t>
            </a:r>
            <a:r>
              <a:rPr lang="en-US" dirty="0" smtClean="0"/>
              <a:t> del Plan de </a:t>
            </a:r>
            <a:r>
              <a:rPr lang="en-US" dirty="0" err="1" smtClean="0"/>
              <a:t>Salvación</a:t>
            </a:r>
            <a:r>
              <a:rPr lang="en-US" dirty="0" smtClean="0"/>
              <a:t> de Dios </a:t>
            </a:r>
            <a:r>
              <a:rPr lang="en-US" dirty="0" err="1" smtClean="0"/>
              <a:t>para</a:t>
            </a:r>
            <a:r>
              <a:rPr lang="en-US" dirty="0" smtClean="0"/>
              <a:t> el hombre</a:t>
            </a:r>
          </a:p>
          <a:p>
            <a:r>
              <a:rPr lang="en-US" dirty="0" smtClean="0"/>
              <a:t>Las </a:t>
            </a:r>
            <a:r>
              <a:rPr lang="en-US" dirty="0" err="1" smtClean="0"/>
              <a:t>narrativas</a:t>
            </a:r>
            <a:r>
              <a:rPr lang="en-US" dirty="0" smtClean="0"/>
              <a:t> de </a:t>
            </a:r>
            <a:r>
              <a:rPr lang="en-US" dirty="0" err="1" smtClean="0"/>
              <a:t>guerra</a:t>
            </a:r>
            <a:r>
              <a:rPr lang="en-US" dirty="0" smtClean="0"/>
              <a:t> del AT </a:t>
            </a:r>
            <a:r>
              <a:rPr lang="en-US" dirty="0" err="1" smtClean="0"/>
              <a:t>están</a:t>
            </a:r>
            <a:r>
              <a:rPr lang="en-US" dirty="0" smtClean="0"/>
              <a:t> </a:t>
            </a:r>
            <a:r>
              <a:rPr lang="en-US" dirty="0" err="1" smtClean="0"/>
              <a:t>dentro</a:t>
            </a:r>
            <a:r>
              <a:rPr lang="en-US" dirty="0" smtClean="0"/>
              <a:t> de </a:t>
            </a:r>
            <a:r>
              <a:rPr lang="en-US" dirty="0" err="1" smtClean="0"/>
              <a:t>una</a:t>
            </a:r>
            <a:r>
              <a:rPr lang="en-US" dirty="0" smtClean="0"/>
              <a:t> </a:t>
            </a:r>
            <a:r>
              <a:rPr lang="en-US" dirty="0" err="1" smtClean="0"/>
              <a:t>teocracia</a:t>
            </a:r>
            <a:r>
              <a:rPr lang="en-US" dirty="0" smtClean="0"/>
              <a:t>; </a:t>
            </a:r>
            <a:r>
              <a:rPr lang="en-US" dirty="0" err="1" smtClean="0"/>
              <a:t>ya</a:t>
            </a:r>
            <a:r>
              <a:rPr lang="en-US" dirty="0" smtClean="0"/>
              <a:t> no se </a:t>
            </a:r>
            <a:r>
              <a:rPr lang="en-US" dirty="0" err="1" smtClean="0"/>
              <a:t>aplica</a:t>
            </a:r>
            <a:r>
              <a:rPr lang="en-US" dirty="0" smtClean="0"/>
              <a:t> a la era de la </a:t>
            </a:r>
            <a:r>
              <a:rPr lang="en-US" dirty="0" err="1" smtClean="0"/>
              <a:t>iglesia</a:t>
            </a:r>
            <a:r>
              <a:rPr lang="en-US" dirty="0" smtClean="0"/>
              <a:t>.</a:t>
            </a:r>
          </a:p>
          <a:p>
            <a:r>
              <a:rPr lang="en-US" dirty="0" smtClean="0"/>
              <a:t>Son </a:t>
            </a:r>
            <a:r>
              <a:rPr lang="en-US" dirty="0" err="1" smtClean="0"/>
              <a:t>situaciones</a:t>
            </a:r>
            <a:r>
              <a:rPr lang="en-US" dirty="0" smtClean="0"/>
              <a:t> </a:t>
            </a:r>
            <a:r>
              <a:rPr lang="en-US" dirty="0" err="1" smtClean="0"/>
              <a:t>circunstanciales</a:t>
            </a:r>
            <a:r>
              <a:rPr lang="en-US" dirty="0" smtClean="0"/>
              <a:t> en </a:t>
            </a:r>
            <a:r>
              <a:rPr lang="en-US" dirty="0" err="1" smtClean="0"/>
              <a:t>que</a:t>
            </a:r>
            <a:r>
              <a:rPr lang="en-US" dirty="0" smtClean="0"/>
              <a:t> Dios </a:t>
            </a:r>
            <a:r>
              <a:rPr lang="en-US" dirty="0" err="1" smtClean="0"/>
              <a:t>juzga</a:t>
            </a:r>
            <a:r>
              <a:rPr lang="en-US" dirty="0" smtClean="0"/>
              <a:t> a </a:t>
            </a:r>
            <a:r>
              <a:rPr lang="en-US" dirty="0" err="1" smtClean="0"/>
              <a:t>una</a:t>
            </a:r>
            <a:r>
              <a:rPr lang="en-US" dirty="0" smtClean="0"/>
              <a:t> </a:t>
            </a:r>
            <a:r>
              <a:rPr lang="en-US" dirty="0" err="1" smtClean="0"/>
              <a:t>cultura</a:t>
            </a:r>
            <a:r>
              <a:rPr lang="en-US" dirty="0" smtClean="0"/>
              <a:t> sin Dios </a:t>
            </a:r>
            <a:r>
              <a:rPr lang="en-US" dirty="0" err="1" smtClean="0"/>
              <a:t>para</a:t>
            </a:r>
            <a:r>
              <a:rPr lang="en-US" dirty="0" smtClean="0"/>
              <a:t> </a:t>
            </a:r>
            <a:r>
              <a:rPr lang="en-US" dirty="0" err="1" smtClean="0"/>
              <a:t>sacar</a:t>
            </a:r>
            <a:r>
              <a:rPr lang="en-US" dirty="0" smtClean="0"/>
              <a:t> </a:t>
            </a:r>
            <a:r>
              <a:rPr lang="en-US" dirty="0" err="1" smtClean="0"/>
              <a:t>adelante</a:t>
            </a:r>
            <a:r>
              <a:rPr lang="en-US" dirty="0" smtClean="0"/>
              <a:t> </a:t>
            </a:r>
            <a:r>
              <a:rPr lang="en-US" dirty="0" err="1" smtClean="0"/>
              <a:t>sus</a:t>
            </a:r>
            <a:r>
              <a:rPr lang="en-US" dirty="0" smtClean="0"/>
              <a:t> </a:t>
            </a:r>
            <a:r>
              <a:rPr lang="en-US" dirty="0" err="1" smtClean="0"/>
              <a:t>propósitos</a:t>
            </a:r>
            <a:r>
              <a:rPr lang="en-US" dirty="0" smtClean="0"/>
              <a:t> </a:t>
            </a:r>
            <a:r>
              <a:rPr lang="en-US" dirty="0" err="1" smtClean="0"/>
              <a:t>mayores</a:t>
            </a:r>
            <a:r>
              <a:rPr lang="en-US" dirty="0" smtClean="0"/>
              <a:t> de </a:t>
            </a:r>
            <a:r>
              <a:rPr lang="en-US" dirty="0" err="1" smtClean="0"/>
              <a:t>redención</a:t>
            </a:r>
            <a:r>
              <a:rPr lang="en-US" dirty="0" smtClean="0"/>
              <a:t> del </a:t>
            </a:r>
            <a:r>
              <a:rPr lang="en-US" dirty="0" err="1" smtClean="0"/>
              <a:t>mundo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729894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latin typeface="+mj-lt"/>
              </a:rPr>
              <a:t>Respuesta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bíblica</a:t>
            </a:r>
            <a:r>
              <a:rPr lang="en-US" dirty="0">
                <a:latin typeface="+mj-lt"/>
              </a:rPr>
              <a:t> al </a:t>
            </a:r>
            <a:r>
              <a:rPr lang="en-US" dirty="0" err="1">
                <a:latin typeface="+mj-lt"/>
              </a:rPr>
              <a:t>problema</a:t>
            </a:r>
            <a:r>
              <a:rPr lang="en-US" dirty="0">
                <a:latin typeface="+mj-lt"/>
              </a:rPr>
              <a:t> de la </a:t>
            </a:r>
            <a:r>
              <a:rPr lang="en-US" dirty="0" err="1">
                <a:latin typeface="+mj-lt"/>
              </a:rPr>
              <a:t>existencia</a:t>
            </a:r>
            <a:r>
              <a:rPr lang="en-US" dirty="0">
                <a:latin typeface="+mj-lt"/>
              </a:rPr>
              <a:t> de la </a:t>
            </a:r>
            <a:r>
              <a:rPr lang="en-US" dirty="0" err="1">
                <a:latin typeface="+mj-lt"/>
              </a:rPr>
              <a:t>maldad</a:t>
            </a:r>
            <a:endParaRPr lang="en-US" dirty="0">
              <a:latin typeface="+mj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5434" y="1452282"/>
            <a:ext cx="8388334" cy="5405717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1Timoteo 2:4 </a:t>
            </a:r>
            <a:r>
              <a:rPr lang="en-US" dirty="0" err="1" smtClean="0"/>
              <a:t>Deseo</a:t>
            </a:r>
            <a:r>
              <a:rPr lang="en-US" dirty="0" smtClean="0"/>
              <a:t> de Dios </a:t>
            </a:r>
            <a:r>
              <a:rPr lang="en-US" dirty="0" err="1" smtClean="0"/>
              <a:t>es</a:t>
            </a:r>
            <a:r>
              <a:rPr lang="en-US" dirty="0" smtClean="0"/>
              <a:t> </a:t>
            </a:r>
            <a:r>
              <a:rPr lang="en-US" dirty="0" err="1" smtClean="0"/>
              <a:t>que</a:t>
            </a:r>
            <a:r>
              <a:rPr lang="en-US" dirty="0" smtClean="0"/>
              <a:t> </a:t>
            </a:r>
            <a:r>
              <a:rPr lang="en-US" dirty="0" err="1" smtClean="0"/>
              <a:t>todos</a:t>
            </a:r>
            <a:r>
              <a:rPr lang="en-US" dirty="0" smtClean="0"/>
              <a:t> se </a:t>
            </a:r>
            <a:r>
              <a:rPr lang="en-US" dirty="0" err="1" smtClean="0"/>
              <a:t>salven</a:t>
            </a:r>
            <a:endParaRPr lang="en-US" dirty="0" smtClean="0"/>
          </a:p>
          <a:p>
            <a:r>
              <a:rPr lang="en-US" dirty="0" err="1" smtClean="0"/>
              <a:t>Génesis</a:t>
            </a:r>
            <a:r>
              <a:rPr lang="en-US" dirty="0" smtClean="0"/>
              <a:t> 18:25 </a:t>
            </a:r>
            <a:r>
              <a:rPr lang="en-US" dirty="0" err="1" smtClean="0"/>
              <a:t>Juez</a:t>
            </a:r>
            <a:r>
              <a:rPr lang="en-US" dirty="0" smtClean="0"/>
              <a:t> de </a:t>
            </a:r>
            <a:r>
              <a:rPr lang="en-US" dirty="0" err="1" smtClean="0"/>
              <a:t>toda</a:t>
            </a:r>
            <a:r>
              <a:rPr lang="en-US" dirty="0" smtClean="0"/>
              <a:t> la </a:t>
            </a:r>
            <a:r>
              <a:rPr lang="en-US" dirty="0" err="1" smtClean="0"/>
              <a:t>tierra</a:t>
            </a:r>
            <a:r>
              <a:rPr lang="en-US" dirty="0" smtClean="0"/>
              <a:t> </a:t>
            </a:r>
            <a:r>
              <a:rPr lang="en-US" dirty="0" err="1" smtClean="0"/>
              <a:t>trata</a:t>
            </a:r>
            <a:r>
              <a:rPr lang="en-US" dirty="0" smtClean="0"/>
              <a:t> </a:t>
            </a:r>
            <a:r>
              <a:rPr lang="en-US" dirty="0" err="1" smtClean="0"/>
              <a:t>justamente</a:t>
            </a:r>
            <a:endParaRPr lang="en-US" dirty="0" smtClean="0"/>
          </a:p>
          <a:p>
            <a:r>
              <a:rPr lang="en-US" dirty="0" err="1" smtClean="0"/>
              <a:t>Génesis</a:t>
            </a:r>
            <a:r>
              <a:rPr lang="en-US" dirty="0" smtClean="0"/>
              <a:t> 12:1-3 </a:t>
            </a:r>
            <a:r>
              <a:rPr lang="en-US" dirty="0" err="1" smtClean="0"/>
              <a:t>Estrategia</a:t>
            </a:r>
            <a:r>
              <a:rPr lang="en-US" dirty="0" smtClean="0"/>
              <a:t> </a:t>
            </a:r>
            <a:r>
              <a:rPr lang="en-US" dirty="0" err="1" smtClean="0"/>
              <a:t>redentora</a:t>
            </a:r>
            <a:r>
              <a:rPr lang="en-US" dirty="0" smtClean="0"/>
              <a:t> </a:t>
            </a:r>
            <a:r>
              <a:rPr lang="en-US" dirty="0" err="1" smtClean="0"/>
              <a:t>para</a:t>
            </a:r>
            <a:r>
              <a:rPr lang="en-US" dirty="0" smtClean="0"/>
              <a:t> </a:t>
            </a:r>
            <a:r>
              <a:rPr lang="en-US" dirty="0" err="1" smtClean="0"/>
              <a:t>traer</a:t>
            </a:r>
            <a:r>
              <a:rPr lang="en-US" dirty="0" smtClean="0"/>
              <a:t> al </a:t>
            </a:r>
            <a:r>
              <a:rPr lang="en-US" dirty="0" err="1" smtClean="0"/>
              <a:t>Mesías</a:t>
            </a:r>
            <a:r>
              <a:rPr lang="en-US" dirty="0" smtClean="0"/>
              <a:t> y </a:t>
            </a:r>
            <a:r>
              <a:rPr lang="en-US" dirty="0" err="1" smtClean="0"/>
              <a:t>salvación</a:t>
            </a:r>
            <a:r>
              <a:rPr lang="en-US" dirty="0" smtClean="0"/>
              <a:t>. </a:t>
            </a:r>
            <a:r>
              <a:rPr lang="en-US" dirty="0" err="1" smtClean="0"/>
              <a:t>Promesa</a:t>
            </a:r>
            <a:r>
              <a:rPr lang="en-US" dirty="0" smtClean="0"/>
              <a:t> de </a:t>
            </a:r>
            <a:r>
              <a:rPr lang="en-US" dirty="0" err="1" smtClean="0"/>
              <a:t>proteger</a:t>
            </a:r>
            <a:r>
              <a:rPr lang="en-US" dirty="0" smtClean="0"/>
              <a:t> a Israel de </a:t>
            </a:r>
            <a:r>
              <a:rPr lang="en-US" dirty="0" err="1" smtClean="0"/>
              <a:t>corrupción</a:t>
            </a:r>
            <a:r>
              <a:rPr lang="en-US" dirty="0" smtClean="0"/>
              <a:t> moral de </a:t>
            </a:r>
            <a:r>
              <a:rPr lang="en-US" dirty="0" err="1" smtClean="0"/>
              <a:t>enemigos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Génesis</a:t>
            </a:r>
            <a:r>
              <a:rPr lang="en-US" dirty="0" smtClean="0"/>
              <a:t> 15:16-19 </a:t>
            </a:r>
            <a:r>
              <a:rPr lang="en-US" dirty="0" err="1" smtClean="0"/>
              <a:t>Todos</a:t>
            </a:r>
            <a:r>
              <a:rPr lang="en-US" dirty="0" smtClean="0"/>
              <a:t> </a:t>
            </a:r>
            <a:r>
              <a:rPr lang="en-US" dirty="0" err="1" smtClean="0"/>
              <a:t>esto</a:t>
            </a:r>
            <a:r>
              <a:rPr lang="en-US" dirty="0" smtClean="0"/>
              <a:t> pueblos </a:t>
            </a:r>
            <a:r>
              <a:rPr lang="en-US" dirty="0" err="1" smtClean="0"/>
              <a:t>debían</a:t>
            </a:r>
            <a:r>
              <a:rPr lang="en-US" dirty="0" smtClean="0"/>
              <a:t> </a:t>
            </a:r>
            <a:r>
              <a:rPr lang="en-US" dirty="0" err="1" smtClean="0"/>
              <a:t>desaparecer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Deuteronomio</a:t>
            </a:r>
            <a:r>
              <a:rPr lang="en-US" dirty="0" smtClean="0"/>
              <a:t> 18</a:t>
            </a:r>
            <a:r>
              <a:rPr lang="en-US" smtClean="0"/>
              <a:t>:</a:t>
            </a:r>
            <a:r>
              <a:rPr lang="en-US" smtClean="0"/>
              <a:t>9,12 </a:t>
            </a:r>
            <a:r>
              <a:rPr lang="en-US" dirty="0" err="1" smtClean="0"/>
              <a:t>Influencias</a:t>
            </a:r>
            <a:r>
              <a:rPr lang="en-US" dirty="0" smtClean="0"/>
              <a:t> de </a:t>
            </a:r>
            <a:r>
              <a:rPr lang="en-US" dirty="0" err="1" smtClean="0"/>
              <a:t>corrupción</a:t>
            </a:r>
            <a:r>
              <a:rPr lang="en-US" dirty="0" smtClean="0"/>
              <a:t> de </a:t>
            </a:r>
            <a:r>
              <a:rPr lang="en-US" dirty="0" err="1" smtClean="0"/>
              <a:t>las</a:t>
            </a:r>
            <a:r>
              <a:rPr lang="en-US" dirty="0" smtClean="0"/>
              <a:t> </a:t>
            </a:r>
            <a:r>
              <a:rPr lang="en-US" dirty="0" err="1" smtClean="0"/>
              <a:t>culturas</a:t>
            </a:r>
            <a:r>
              <a:rPr lang="en-US" dirty="0" smtClean="0"/>
              <a:t> </a:t>
            </a:r>
            <a:r>
              <a:rPr lang="en-US" dirty="0" err="1" smtClean="0"/>
              <a:t>paganas</a:t>
            </a:r>
            <a:endParaRPr lang="en-US" dirty="0" smtClean="0"/>
          </a:p>
          <a:p>
            <a:r>
              <a:rPr lang="en-US" dirty="0" smtClean="0"/>
              <a:t>2Pedro 2:5-10 </a:t>
            </a:r>
            <a:r>
              <a:rPr lang="en-US" dirty="0" err="1" smtClean="0"/>
              <a:t>Cuando</a:t>
            </a:r>
            <a:r>
              <a:rPr lang="en-US" dirty="0" smtClean="0"/>
              <a:t> Dios </a:t>
            </a:r>
            <a:r>
              <a:rPr lang="en-US" dirty="0" err="1" smtClean="0"/>
              <a:t>juzga</a:t>
            </a:r>
            <a:r>
              <a:rPr lang="en-US" dirty="0" smtClean="0"/>
              <a:t> </a:t>
            </a:r>
            <a:r>
              <a:rPr lang="en-US" dirty="0" err="1" smtClean="0"/>
              <a:t>una</a:t>
            </a:r>
            <a:r>
              <a:rPr lang="en-US" dirty="0" smtClean="0"/>
              <a:t> </a:t>
            </a:r>
            <a:r>
              <a:rPr lang="en-US" dirty="0" err="1" smtClean="0"/>
              <a:t>cultura</a:t>
            </a:r>
            <a:r>
              <a:rPr lang="en-US" dirty="0" smtClean="0"/>
              <a:t> </a:t>
            </a:r>
            <a:r>
              <a:rPr lang="en-US" dirty="0" err="1" smtClean="0"/>
              <a:t>es</a:t>
            </a:r>
            <a:r>
              <a:rPr lang="en-US" dirty="0" smtClean="0"/>
              <a:t> </a:t>
            </a:r>
            <a:r>
              <a:rPr lang="en-US" dirty="0" err="1" smtClean="0"/>
              <a:t>distinto</a:t>
            </a:r>
            <a:r>
              <a:rPr lang="en-US" dirty="0" smtClean="0"/>
              <a:t> de la </a:t>
            </a:r>
            <a:r>
              <a:rPr lang="en-US" dirty="0" err="1" smtClean="0"/>
              <a:t>condenación</a:t>
            </a:r>
            <a:r>
              <a:rPr lang="en-US" dirty="0" smtClean="0"/>
              <a:t> individual </a:t>
            </a:r>
            <a:r>
              <a:rPr lang="en-US" dirty="0" err="1" smtClean="0"/>
              <a:t>dentro</a:t>
            </a:r>
            <a:r>
              <a:rPr lang="en-US" dirty="0" smtClean="0"/>
              <a:t> de </a:t>
            </a:r>
            <a:r>
              <a:rPr lang="en-US" dirty="0" err="1" smtClean="0"/>
              <a:t>esa</a:t>
            </a:r>
            <a:r>
              <a:rPr lang="en-US" dirty="0" smtClean="0"/>
              <a:t> </a:t>
            </a:r>
            <a:r>
              <a:rPr lang="en-US" dirty="0" err="1" smtClean="0"/>
              <a:t>cultura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9308106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5251" y="40341"/>
            <a:ext cx="7041720" cy="1411941"/>
          </a:xfrm>
        </p:spPr>
        <p:txBody>
          <a:bodyPr/>
          <a:lstStyle/>
          <a:p>
            <a:r>
              <a:rPr lang="en-US" dirty="0" err="1">
                <a:latin typeface="+mj-lt"/>
              </a:rPr>
              <a:t>Respuesta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bíblica</a:t>
            </a:r>
            <a:r>
              <a:rPr lang="en-US" dirty="0">
                <a:latin typeface="+mj-lt"/>
              </a:rPr>
              <a:t> al </a:t>
            </a:r>
            <a:r>
              <a:rPr lang="en-US" dirty="0" err="1">
                <a:latin typeface="+mj-lt"/>
              </a:rPr>
              <a:t>problema</a:t>
            </a:r>
            <a:r>
              <a:rPr lang="en-US" dirty="0">
                <a:latin typeface="+mj-lt"/>
              </a:rPr>
              <a:t> </a:t>
            </a:r>
            <a:r>
              <a:rPr lang="en-US" dirty="0" smtClean="0">
                <a:latin typeface="+mj-lt"/>
              </a:rPr>
              <a:t>de los </a:t>
            </a:r>
            <a:r>
              <a:rPr lang="en-US" dirty="0" err="1" smtClean="0">
                <a:latin typeface="+mj-lt"/>
              </a:rPr>
              <a:t>milagros</a:t>
            </a:r>
            <a:endParaRPr lang="en-US" dirty="0">
              <a:latin typeface="+mj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Los </a:t>
            </a:r>
            <a:r>
              <a:rPr lang="en-US" dirty="0" err="1" smtClean="0"/>
              <a:t>milagros</a:t>
            </a:r>
            <a:r>
              <a:rPr lang="en-US" dirty="0" smtClean="0"/>
              <a:t> son </a:t>
            </a:r>
            <a:r>
              <a:rPr lang="en-US" dirty="0" err="1" smtClean="0"/>
              <a:t>imposibles</a:t>
            </a:r>
            <a:r>
              <a:rPr lang="en-US" dirty="0" smtClean="0"/>
              <a:t>:</a:t>
            </a:r>
          </a:p>
          <a:p>
            <a:pPr lvl="1"/>
            <a:r>
              <a:rPr lang="en-US" dirty="0" err="1" smtClean="0"/>
              <a:t>Premisa</a:t>
            </a:r>
            <a:r>
              <a:rPr lang="en-US" dirty="0" smtClean="0"/>
              <a:t> </a:t>
            </a:r>
            <a:r>
              <a:rPr lang="en-US" dirty="0" err="1" smtClean="0"/>
              <a:t>basada</a:t>
            </a:r>
            <a:r>
              <a:rPr lang="en-US" dirty="0" smtClean="0"/>
              <a:t> en la </a:t>
            </a:r>
            <a:r>
              <a:rPr lang="en-US" dirty="0" err="1" smtClean="0"/>
              <a:t>ciencia</a:t>
            </a:r>
            <a:r>
              <a:rPr lang="en-US" dirty="0" smtClean="0"/>
              <a:t>, o </a:t>
            </a:r>
            <a:r>
              <a:rPr lang="en-US" dirty="0" err="1" smtClean="0"/>
              <a:t>mundo</a:t>
            </a:r>
            <a:r>
              <a:rPr lang="en-US" dirty="0" smtClean="0"/>
              <a:t> </a:t>
            </a:r>
            <a:r>
              <a:rPr lang="en-US" dirty="0" err="1" smtClean="0"/>
              <a:t>físico</a:t>
            </a:r>
            <a:r>
              <a:rPr lang="en-US" dirty="0" smtClean="0"/>
              <a:t>. </a:t>
            </a:r>
            <a:r>
              <a:rPr lang="en-US" dirty="0" err="1" smtClean="0"/>
              <a:t>Pero</a:t>
            </a:r>
            <a:r>
              <a:rPr lang="en-US" dirty="0" smtClean="0"/>
              <a:t> no </a:t>
            </a:r>
            <a:r>
              <a:rPr lang="en-US" dirty="0" err="1" smtClean="0"/>
              <a:t>es</a:t>
            </a:r>
            <a:r>
              <a:rPr lang="en-US" dirty="0" smtClean="0"/>
              <a:t> la </a:t>
            </a:r>
            <a:r>
              <a:rPr lang="en-US" dirty="0" err="1" smtClean="0"/>
              <a:t>única</a:t>
            </a:r>
            <a:r>
              <a:rPr lang="en-US" dirty="0" smtClean="0"/>
              <a:t> </a:t>
            </a:r>
            <a:r>
              <a:rPr lang="en-US" dirty="0" err="1" smtClean="0"/>
              <a:t>realidad</a:t>
            </a:r>
            <a:r>
              <a:rPr lang="en-US" dirty="0" smtClean="0"/>
              <a:t> </a:t>
            </a:r>
            <a:r>
              <a:rPr lang="en-US" dirty="0" err="1" smtClean="0"/>
              <a:t>que</a:t>
            </a:r>
            <a:r>
              <a:rPr lang="en-US" dirty="0" smtClean="0"/>
              <a:t> </a:t>
            </a:r>
            <a:r>
              <a:rPr lang="en-US" dirty="0" err="1" smtClean="0"/>
              <a:t>existe</a:t>
            </a:r>
            <a:r>
              <a:rPr lang="en-US" dirty="0" smtClean="0"/>
              <a:t>. </a:t>
            </a:r>
            <a:r>
              <a:rPr lang="en-US" dirty="0" err="1" smtClean="0"/>
              <a:t>Curva</a:t>
            </a:r>
            <a:r>
              <a:rPr lang="en-US" dirty="0" smtClean="0"/>
              <a:t> </a:t>
            </a:r>
            <a:r>
              <a:rPr lang="en-US" dirty="0" err="1" smtClean="0"/>
              <a:t>estadística</a:t>
            </a:r>
            <a:r>
              <a:rPr lang="en-US" dirty="0" smtClean="0"/>
              <a:t>, los </a:t>
            </a:r>
            <a:r>
              <a:rPr lang="en-US" dirty="0" err="1" smtClean="0"/>
              <a:t>milagros</a:t>
            </a:r>
            <a:r>
              <a:rPr lang="en-US" dirty="0" smtClean="0"/>
              <a:t> </a:t>
            </a:r>
            <a:r>
              <a:rPr lang="en-US" dirty="0" err="1" smtClean="0"/>
              <a:t>podrían</a:t>
            </a:r>
            <a:r>
              <a:rPr lang="en-US" dirty="0" smtClean="0"/>
              <a:t> </a:t>
            </a:r>
            <a:r>
              <a:rPr lang="en-US" dirty="0" err="1" smtClean="0"/>
              <a:t>ocurrir</a:t>
            </a:r>
            <a:r>
              <a:rPr lang="en-US" dirty="0" smtClean="0"/>
              <a:t> en los </a:t>
            </a:r>
            <a:r>
              <a:rPr lang="en-US" dirty="0" err="1" smtClean="0"/>
              <a:t>extremos</a:t>
            </a:r>
            <a:r>
              <a:rPr lang="en-US" dirty="0" smtClean="0"/>
              <a:t> de la </a:t>
            </a:r>
            <a:r>
              <a:rPr lang="en-US" dirty="0" err="1" smtClean="0"/>
              <a:t>curva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Dios </a:t>
            </a:r>
            <a:r>
              <a:rPr lang="en-US" dirty="0" err="1" smtClean="0"/>
              <a:t>puede</a:t>
            </a:r>
            <a:r>
              <a:rPr lang="en-US" dirty="0" smtClean="0"/>
              <a:t> </a:t>
            </a:r>
            <a:r>
              <a:rPr lang="en-US" dirty="0" err="1" smtClean="0"/>
              <a:t>hacer</a:t>
            </a:r>
            <a:r>
              <a:rPr lang="en-US" dirty="0" smtClean="0"/>
              <a:t> </a:t>
            </a:r>
            <a:r>
              <a:rPr lang="en-US" dirty="0" err="1" smtClean="0"/>
              <a:t>milagros</a:t>
            </a:r>
            <a:r>
              <a:rPr lang="en-US" dirty="0" smtClean="0"/>
              <a:t>. </a:t>
            </a:r>
            <a:r>
              <a:rPr lang="en-US" dirty="0" err="1" smtClean="0"/>
              <a:t>Pero</a:t>
            </a:r>
            <a:r>
              <a:rPr lang="en-US" dirty="0" smtClean="0"/>
              <a:t> </a:t>
            </a:r>
            <a:r>
              <a:rPr lang="en-US" dirty="0" err="1" smtClean="0"/>
              <a:t>cautela</a:t>
            </a:r>
            <a:r>
              <a:rPr lang="en-US" dirty="0" smtClean="0"/>
              <a:t>, </a:t>
            </a:r>
            <a:r>
              <a:rPr lang="en-US" dirty="0" err="1" smtClean="0"/>
              <a:t>siempre</a:t>
            </a:r>
            <a:r>
              <a:rPr lang="en-US" dirty="0" smtClean="0"/>
              <a:t> </a:t>
            </a:r>
            <a:r>
              <a:rPr lang="en-US" dirty="0" err="1" smtClean="0"/>
              <a:t>cuestionar</a:t>
            </a:r>
            <a:r>
              <a:rPr lang="en-US" dirty="0" smtClean="0"/>
              <a:t>/</a:t>
            </a:r>
            <a:r>
              <a:rPr lang="en-US" dirty="0" err="1" smtClean="0"/>
              <a:t>dudar</a:t>
            </a:r>
            <a:r>
              <a:rPr lang="en-US" dirty="0" smtClean="0"/>
              <a:t> </a:t>
            </a:r>
            <a:r>
              <a:rPr lang="en-US" dirty="0" err="1" smtClean="0"/>
              <a:t>ya</a:t>
            </a:r>
            <a:r>
              <a:rPr lang="en-US" dirty="0" smtClean="0"/>
              <a:t> </a:t>
            </a:r>
            <a:r>
              <a:rPr lang="en-US" dirty="0" err="1" smtClean="0"/>
              <a:t>que</a:t>
            </a:r>
            <a:r>
              <a:rPr lang="en-US" dirty="0" smtClean="0"/>
              <a:t> </a:t>
            </a:r>
            <a:r>
              <a:rPr lang="en-US" dirty="0" err="1" smtClean="0"/>
              <a:t>raramente</a:t>
            </a:r>
            <a:r>
              <a:rPr lang="en-US" dirty="0" smtClean="0"/>
              <a:t> </a:t>
            </a:r>
            <a:r>
              <a:rPr lang="en-US" dirty="0" err="1" smtClean="0"/>
              <a:t>ocurren</a:t>
            </a:r>
            <a:r>
              <a:rPr lang="en-US" dirty="0" smtClean="0"/>
              <a:t>. </a:t>
            </a:r>
            <a:r>
              <a:rPr lang="en-US" dirty="0" err="1" smtClean="0"/>
              <a:t>Debe</a:t>
            </a:r>
            <a:r>
              <a:rPr lang="en-US" dirty="0" smtClean="0"/>
              <a:t> </a:t>
            </a:r>
            <a:r>
              <a:rPr lang="en-US" dirty="0" err="1" smtClean="0"/>
              <a:t>ser</a:t>
            </a:r>
            <a:r>
              <a:rPr lang="en-US" dirty="0" smtClean="0"/>
              <a:t> </a:t>
            </a:r>
            <a:r>
              <a:rPr lang="en-US" dirty="0" err="1" smtClean="0"/>
              <a:t>confirmado</a:t>
            </a:r>
            <a:r>
              <a:rPr lang="en-US" dirty="0" smtClean="0"/>
              <a:t> </a:t>
            </a:r>
            <a:r>
              <a:rPr lang="en-US" dirty="0" err="1" smtClean="0"/>
              <a:t>por</a:t>
            </a:r>
            <a:r>
              <a:rPr lang="en-US" dirty="0" smtClean="0"/>
              <a:t> </a:t>
            </a:r>
            <a:r>
              <a:rPr lang="en-US" dirty="0" err="1" smtClean="0"/>
              <a:t>otros</a:t>
            </a:r>
            <a:r>
              <a:rPr lang="en-US" dirty="0" smtClean="0"/>
              <a:t> y </a:t>
            </a:r>
            <a:r>
              <a:rPr lang="en-US" dirty="0" err="1" smtClean="0"/>
              <a:t>por</a:t>
            </a:r>
            <a:r>
              <a:rPr lang="en-US" dirty="0" smtClean="0"/>
              <a:t> </a:t>
            </a:r>
            <a:r>
              <a:rPr lang="en-US" dirty="0" err="1" smtClean="0"/>
              <a:t>medios</a:t>
            </a:r>
            <a:r>
              <a:rPr lang="en-US" dirty="0" smtClean="0"/>
              <a:t> </a:t>
            </a:r>
            <a:r>
              <a:rPr lang="en-US" dirty="0" err="1" smtClean="0"/>
              <a:t>científicos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971007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+mj-lt"/>
              </a:rPr>
              <a:t>¿</a:t>
            </a:r>
            <a:r>
              <a:rPr lang="en-US" dirty="0" err="1" smtClean="0">
                <a:latin typeface="+mj-lt"/>
              </a:rPr>
              <a:t>Cuál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es</a:t>
            </a:r>
            <a:r>
              <a:rPr lang="en-US" dirty="0" smtClean="0">
                <a:latin typeface="+mj-lt"/>
              </a:rPr>
              <a:t> el </a:t>
            </a:r>
            <a:r>
              <a:rPr lang="en-US" dirty="0" err="1" smtClean="0">
                <a:latin typeface="+mj-lt"/>
              </a:rPr>
              <a:t>rol</a:t>
            </a:r>
            <a:r>
              <a:rPr lang="en-US" dirty="0" smtClean="0">
                <a:latin typeface="+mj-lt"/>
              </a:rPr>
              <a:t> de la </a:t>
            </a:r>
            <a:r>
              <a:rPr lang="en-US" dirty="0" err="1" smtClean="0">
                <a:latin typeface="+mj-lt"/>
              </a:rPr>
              <a:t>iglesia</a:t>
            </a:r>
            <a:r>
              <a:rPr lang="en-US" dirty="0" smtClean="0">
                <a:latin typeface="+mj-lt"/>
              </a:rPr>
              <a:t> en el </a:t>
            </a:r>
            <a:r>
              <a:rPr lang="en-US" dirty="0" err="1" smtClean="0">
                <a:latin typeface="+mj-lt"/>
              </a:rPr>
              <a:t>mundo</a:t>
            </a:r>
            <a:r>
              <a:rPr lang="en-US" dirty="0" smtClean="0">
                <a:latin typeface="+mj-lt"/>
              </a:rPr>
              <a:t>?</a:t>
            </a:r>
            <a:endParaRPr lang="en-US" dirty="0">
              <a:latin typeface="+mj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92162" y="1761565"/>
            <a:ext cx="7853222" cy="4289611"/>
          </a:xfrm>
        </p:spPr>
        <p:txBody>
          <a:bodyPr/>
          <a:lstStyle/>
          <a:p>
            <a:r>
              <a:rPr lang="en-US" dirty="0" smtClean="0"/>
              <a:t>EVANGELISMO. </a:t>
            </a:r>
            <a:r>
              <a:rPr lang="en-US" dirty="0" err="1" smtClean="0"/>
              <a:t>Es</a:t>
            </a:r>
            <a:r>
              <a:rPr lang="en-US" dirty="0" smtClean="0"/>
              <a:t> un </a:t>
            </a:r>
            <a:r>
              <a:rPr lang="en-US" dirty="0" err="1" smtClean="0"/>
              <a:t>organismo</a:t>
            </a:r>
            <a:r>
              <a:rPr lang="en-US" dirty="0" smtClean="0"/>
              <a:t> </a:t>
            </a:r>
            <a:r>
              <a:rPr lang="en-US" dirty="0" err="1" smtClean="0"/>
              <a:t>espiritual</a:t>
            </a:r>
            <a:r>
              <a:rPr lang="en-US" dirty="0" smtClean="0"/>
              <a:t> </a:t>
            </a:r>
            <a:r>
              <a:rPr lang="en-US" dirty="0" err="1" smtClean="0"/>
              <a:t>que</a:t>
            </a:r>
            <a:r>
              <a:rPr lang="en-US" dirty="0" smtClean="0"/>
              <a:t> </a:t>
            </a:r>
            <a:r>
              <a:rPr lang="en-US" dirty="0" err="1" smtClean="0"/>
              <a:t>tiene</a:t>
            </a:r>
            <a:r>
              <a:rPr lang="en-US" dirty="0" smtClean="0"/>
              <a:t> el </a:t>
            </a:r>
            <a:r>
              <a:rPr lang="en-US" dirty="0" err="1" smtClean="0"/>
              <a:t>evangelismo</a:t>
            </a:r>
            <a:r>
              <a:rPr lang="en-US" dirty="0" smtClean="0"/>
              <a:t> </a:t>
            </a:r>
            <a:r>
              <a:rPr lang="en-US" dirty="0" err="1" smtClean="0"/>
              <a:t>como</a:t>
            </a:r>
            <a:r>
              <a:rPr lang="en-US" dirty="0" smtClean="0"/>
              <a:t> </a:t>
            </a:r>
            <a:r>
              <a:rPr lang="en-US" dirty="0" err="1" smtClean="0"/>
              <a:t>objetivo</a:t>
            </a:r>
            <a:r>
              <a:rPr lang="en-US" dirty="0" smtClean="0"/>
              <a:t> central</a:t>
            </a:r>
          </a:p>
          <a:p>
            <a:r>
              <a:rPr lang="en-US" dirty="0" smtClean="0"/>
              <a:t>LA GRAN COMISIÓN. Mateo 28:18-19; </a:t>
            </a:r>
            <a:r>
              <a:rPr lang="en-US" dirty="0" err="1" smtClean="0"/>
              <a:t>Hechos</a:t>
            </a:r>
            <a:r>
              <a:rPr lang="en-US" dirty="0" smtClean="0"/>
              <a:t> 1:8</a:t>
            </a:r>
          </a:p>
          <a:p>
            <a:r>
              <a:rPr lang="en-US" dirty="0" smtClean="0"/>
              <a:t>IGLESIA SANA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720820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40341"/>
            <a:ext cx="9143999" cy="1411941"/>
          </a:xfrm>
        </p:spPr>
        <p:txBody>
          <a:bodyPr/>
          <a:lstStyle/>
          <a:p>
            <a:r>
              <a:rPr lang="en-US" dirty="0" err="1">
                <a:latin typeface="+mj-lt"/>
              </a:rPr>
              <a:t>Respuesta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bíblica</a:t>
            </a:r>
            <a:r>
              <a:rPr lang="en-US" dirty="0">
                <a:latin typeface="+mj-lt"/>
              </a:rPr>
              <a:t> al </a:t>
            </a:r>
            <a:r>
              <a:rPr lang="en-US" dirty="0" err="1">
                <a:latin typeface="+mj-lt"/>
              </a:rPr>
              <a:t>problema</a:t>
            </a:r>
            <a:r>
              <a:rPr lang="en-US" dirty="0">
                <a:latin typeface="+mj-lt"/>
              </a:rPr>
              <a:t> </a:t>
            </a:r>
            <a:r>
              <a:rPr lang="en-US" dirty="0" smtClean="0">
                <a:latin typeface="+mj-lt"/>
              </a:rPr>
              <a:t>de los </a:t>
            </a:r>
            <a:r>
              <a:rPr lang="en-US" dirty="0" err="1" smtClean="0">
                <a:latin typeface="+mj-lt"/>
              </a:rPr>
              <a:t>milagros</a:t>
            </a:r>
            <a:r>
              <a:rPr lang="en-US" dirty="0" smtClean="0">
                <a:latin typeface="+mj-lt"/>
              </a:rPr>
              <a:t>: RESURRECCIÓN</a:t>
            </a:r>
            <a:endParaRPr lang="en-US" dirty="0">
              <a:latin typeface="+mj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BASADO EN EVIDENCIA FORENSE: 5 </a:t>
            </a:r>
            <a:r>
              <a:rPr lang="en-US" dirty="0" err="1" smtClean="0"/>
              <a:t>hipótesis</a:t>
            </a:r>
            <a:r>
              <a:rPr lang="en-US" dirty="0" smtClean="0"/>
              <a:t> </a:t>
            </a:r>
            <a:r>
              <a:rPr lang="en-US" dirty="0" err="1" smtClean="0"/>
              <a:t>concernientes</a:t>
            </a:r>
            <a:r>
              <a:rPr lang="en-US" dirty="0" smtClean="0"/>
              <a:t> a la </a:t>
            </a:r>
            <a:r>
              <a:rPr lang="en-US" dirty="0" err="1" smtClean="0"/>
              <a:t>resurrección</a:t>
            </a:r>
            <a:r>
              <a:rPr lang="en-US" dirty="0" smtClean="0"/>
              <a:t> de Cristo</a:t>
            </a:r>
          </a:p>
          <a:p>
            <a:pPr lvl="1"/>
            <a:r>
              <a:rPr lang="en-US" b="1" dirty="0" err="1" smtClean="0"/>
              <a:t>Cuerpo</a:t>
            </a:r>
            <a:r>
              <a:rPr lang="en-US" b="1" dirty="0" smtClean="0"/>
              <a:t> </a:t>
            </a:r>
            <a:r>
              <a:rPr lang="en-US" b="1" dirty="0" err="1" smtClean="0"/>
              <a:t>robado</a:t>
            </a:r>
            <a:r>
              <a:rPr lang="en-US" b="1" dirty="0" smtClean="0"/>
              <a:t> </a:t>
            </a:r>
            <a:r>
              <a:rPr lang="en-US" dirty="0" smtClean="0"/>
              <a:t>¿</a:t>
            </a:r>
            <a:r>
              <a:rPr lang="en-US" dirty="0" err="1" smtClean="0"/>
              <a:t>quién</a:t>
            </a:r>
            <a:r>
              <a:rPr lang="en-US" dirty="0" smtClean="0"/>
              <a:t> lo </a:t>
            </a:r>
            <a:r>
              <a:rPr lang="en-US" dirty="0" err="1" smtClean="0"/>
              <a:t>robó</a:t>
            </a:r>
            <a:r>
              <a:rPr lang="en-US" dirty="0" smtClean="0"/>
              <a:t>? Los </a:t>
            </a:r>
            <a:r>
              <a:rPr lang="en-US" dirty="0" err="1" smtClean="0"/>
              <a:t>romanos</a:t>
            </a:r>
            <a:r>
              <a:rPr lang="en-US" dirty="0" smtClean="0"/>
              <a:t> </a:t>
            </a:r>
            <a:r>
              <a:rPr lang="en-US" dirty="0" err="1" smtClean="0"/>
              <a:t>querían</a:t>
            </a:r>
            <a:r>
              <a:rPr lang="en-US" dirty="0" smtClean="0"/>
              <a:t> la </a:t>
            </a:r>
            <a:r>
              <a:rPr lang="en-US" dirty="0" err="1" smtClean="0"/>
              <a:t>paza</a:t>
            </a:r>
            <a:r>
              <a:rPr lang="en-US" dirty="0" smtClean="0"/>
              <a:t> </a:t>
            </a:r>
            <a:r>
              <a:rPr lang="en-US" dirty="0" err="1" smtClean="0"/>
              <a:t>porque</a:t>
            </a:r>
            <a:r>
              <a:rPr lang="en-US" dirty="0" smtClean="0"/>
              <a:t> </a:t>
            </a:r>
            <a:r>
              <a:rPr lang="en-US" dirty="0" err="1" smtClean="0"/>
              <a:t>estaban</a:t>
            </a:r>
            <a:r>
              <a:rPr lang="en-US" dirty="0" smtClean="0"/>
              <a:t> en </a:t>
            </a:r>
            <a:r>
              <a:rPr lang="en-US" dirty="0" err="1" smtClean="0"/>
              <a:t>dificultades</a:t>
            </a:r>
            <a:r>
              <a:rPr lang="en-US" dirty="0" smtClean="0"/>
              <a:t> con Roma; los </a:t>
            </a:r>
            <a:r>
              <a:rPr lang="en-US" dirty="0" err="1" smtClean="0"/>
              <a:t>judíos</a:t>
            </a:r>
            <a:r>
              <a:rPr lang="en-US" dirty="0" smtClean="0"/>
              <a:t> </a:t>
            </a:r>
            <a:r>
              <a:rPr lang="en-US" dirty="0" err="1" smtClean="0"/>
              <a:t>querían</a:t>
            </a:r>
            <a:r>
              <a:rPr lang="en-US" dirty="0" smtClean="0"/>
              <a:t> </a:t>
            </a:r>
            <a:r>
              <a:rPr lang="en-US" dirty="0" err="1" smtClean="0"/>
              <a:t>que</a:t>
            </a:r>
            <a:r>
              <a:rPr lang="en-US" dirty="0" smtClean="0"/>
              <a:t> el </a:t>
            </a:r>
            <a:r>
              <a:rPr lang="en-US" dirty="0" err="1" smtClean="0"/>
              <a:t>cuerpo</a:t>
            </a:r>
            <a:r>
              <a:rPr lang="en-US" dirty="0" smtClean="0"/>
              <a:t> </a:t>
            </a:r>
            <a:r>
              <a:rPr lang="en-US" dirty="0" err="1" smtClean="0"/>
              <a:t>apareciera</a:t>
            </a:r>
            <a:r>
              <a:rPr lang="en-US" dirty="0"/>
              <a:t> </a:t>
            </a:r>
            <a:r>
              <a:rPr lang="en-US" dirty="0" err="1" smtClean="0"/>
              <a:t>tomaron</a:t>
            </a:r>
            <a:r>
              <a:rPr lang="en-US" dirty="0" smtClean="0"/>
              <a:t> </a:t>
            </a:r>
            <a:r>
              <a:rPr lang="en-US" dirty="0" err="1" smtClean="0"/>
              <a:t>medidas</a:t>
            </a:r>
            <a:r>
              <a:rPr lang="en-US" dirty="0" smtClean="0"/>
              <a:t> </a:t>
            </a:r>
            <a:r>
              <a:rPr lang="en-US" dirty="0" err="1" smtClean="0"/>
              <a:t>para</a:t>
            </a:r>
            <a:r>
              <a:rPr lang="en-US" dirty="0" smtClean="0"/>
              <a:t> </a:t>
            </a:r>
            <a:r>
              <a:rPr lang="en-US" dirty="0" err="1" smtClean="0"/>
              <a:t>impedir</a:t>
            </a:r>
            <a:r>
              <a:rPr lang="en-US" dirty="0" smtClean="0"/>
              <a:t> </a:t>
            </a:r>
            <a:r>
              <a:rPr lang="en-US" dirty="0" err="1" smtClean="0"/>
              <a:t>que</a:t>
            </a:r>
            <a:r>
              <a:rPr lang="en-US" dirty="0" smtClean="0"/>
              <a:t> </a:t>
            </a:r>
            <a:r>
              <a:rPr lang="en-US" dirty="0" err="1" smtClean="0"/>
              <a:t>ocurriera</a:t>
            </a:r>
            <a:r>
              <a:rPr lang="en-US" dirty="0" smtClean="0"/>
              <a:t>. Mateo 28:11-15</a:t>
            </a:r>
          </a:p>
          <a:p>
            <a:pPr lvl="1"/>
            <a:r>
              <a:rPr lang="en-US" b="1" dirty="0" err="1" smtClean="0"/>
              <a:t>Tumba</a:t>
            </a:r>
            <a:r>
              <a:rPr lang="en-US" b="1" dirty="0" smtClean="0"/>
              <a:t> </a:t>
            </a:r>
            <a:r>
              <a:rPr lang="en-US" b="1" dirty="0" err="1" smtClean="0"/>
              <a:t>equivocada</a:t>
            </a:r>
            <a:r>
              <a:rPr lang="en-US" dirty="0" smtClean="0"/>
              <a:t>. </a:t>
            </a:r>
            <a:r>
              <a:rPr lang="en-US" dirty="0" err="1" smtClean="0"/>
              <a:t>Rápidamente</a:t>
            </a:r>
            <a:r>
              <a:rPr lang="en-US" dirty="0" smtClean="0"/>
              <a:t> se </a:t>
            </a:r>
            <a:r>
              <a:rPr lang="en-US" dirty="0" err="1" smtClean="0"/>
              <a:t>encuentra</a:t>
            </a:r>
            <a:r>
              <a:rPr lang="en-US" dirty="0" smtClean="0"/>
              <a:t> la </a:t>
            </a:r>
            <a:r>
              <a:rPr lang="en-US" dirty="0" err="1" smtClean="0"/>
              <a:t>tumba</a:t>
            </a:r>
            <a:r>
              <a:rPr lang="en-US" dirty="0" smtClean="0"/>
              <a:t> </a:t>
            </a:r>
            <a:r>
              <a:rPr lang="en-US" dirty="0" err="1" smtClean="0"/>
              <a:t>correcta</a:t>
            </a:r>
            <a:r>
              <a:rPr lang="en-US" dirty="0" smtClean="0"/>
              <a:t> y se produce el </a:t>
            </a:r>
            <a:r>
              <a:rPr lang="en-US" dirty="0" err="1" smtClean="0"/>
              <a:t>cuerpo</a:t>
            </a:r>
            <a:r>
              <a:rPr lang="en-US" dirty="0" smtClean="0"/>
              <a:t>. </a:t>
            </a:r>
            <a:r>
              <a:rPr lang="en-US" dirty="0" err="1" smtClean="0"/>
              <a:t>Hechos</a:t>
            </a:r>
            <a:r>
              <a:rPr lang="en-US" dirty="0" smtClean="0"/>
              <a:t> 5:35-39</a:t>
            </a:r>
          </a:p>
          <a:p>
            <a:pPr lvl="1"/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763330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5251" y="40341"/>
            <a:ext cx="7935994" cy="1411941"/>
          </a:xfrm>
        </p:spPr>
        <p:txBody>
          <a:bodyPr/>
          <a:lstStyle/>
          <a:p>
            <a:r>
              <a:rPr lang="en-US" dirty="0" err="1">
                <a:latin typeface="+mj-lt"/>
              </a:rPr>
              <a:t>Respuesta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bíblica</a:t>
            </a:r>
            <a:r>
              <a:rPr lang="en-US" dirty="0">
                <a:latin typeface="+mj-lt"/>
              </a:rPr>
              <a:t> al </a:t>
            </a:r>
            <a:r>
              <a:rPr lang="en-US" dirty="0" err="1">
                <a:latin typeface="+mj-lt"/>
              </a:rPr>
              <a:t>problema</a:t>
            </a:r>
            <a:r>
              <a:rPr lang="en-US" dirty="0">
                <a:latin typeface="+mj-lt"/>
              </a:rPr>
              <a:t> </a:t>
            </a:r>
            <a:r>
              <a:rPr lang="en-US" dirty="0" smtClean="0">
                <a:latin typeface="+mj-lt"/>
              </a:rPr>
              <a:t>de los </a:t>
            </a:r>
            <a:r>
              <a:rPr lang="en-US" dirty="0" err="1" smtClean="0">
                <a:latin typeface="+mj-lt"/>
              </a:rPr>
              <a:t>milagros</a:t>
            </a:r>
            <a:r>
              <a:rPr lang="en-US" dirty="0" smtClean="0">
                <a:latin typeface="+mj-lt"/>
              </a:rPr>
              <a:t>: RESURRECCIÓN</a:t>
            </a:r>
            <a:endParaRPr lang="en-US" dirty="0">
              <a:latin typeface="+mj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92162" y="1761565"/>
            <a:ext cx="8351838" cy="5096435"/>
          </a:xfrm>
        </p:spPr>
        <p:txBody>
          <a:bodyPr>
            <a:normAutofit lnSpcReduction="10000"/>
          </a:bodyPr>
          <a:lstStyle/>
          <a:p>
            <a:pPr lvl="1"/>
            <a:r>
              <a:rPr lang="en-US" b="1" dirty="0" err="1" smtClean="0"/>
              <a:t>Teoría</a:t>
            </a:r>
            <a:r>
              <a:rPr lang="en-US" b="1" dirty="0" smtClean="0"/>
              <a:t> de la </a:t>
            </a:r>
            <a:r>
              <a:rPr lang="en-US" b="1" dirty="0" err="1" smtClean="0"/>
              <a:t>droga</a:t>
            </a:r>
            <a:r>
              <a:rPr lang="en-US" dirty="0" smtClean="0"/>
              <a:t>. (COMPLOT DE PASCUA)No </a:t>
            </a:r>
            <a:r>
              <a:rPr lang="en-US" dirty="0" err="1" smtClean="0"/>
              <a:t>murió</a:t>
            </a:r>
            <a:r>
              <a:rPr lang="en-US" dirty="0" smtClean="0"/>
              <a:t> </a:t>
            </a:r>
            <a:r>
              <a:rPr lang="en-US" dirty="0" err="1" smtClean="0"/>
              <a:t>realmente</a:t>
            </a:r>
            <a:r>
              <a:rPr lang="en-US" dirty="0" smtClean="0"/>
              <a:t>, </a:t>
            </a:r>
            <a:r>
              <a:rPr lang="en-US" dirty="0" err="1" smtClean="0"/>
              <a:t>fue</a:t>
            </a:r>
            <a:r>
              <a:rPr lang="en-US" dirty="0" smtClean="0"/>
              <a:t> </a:t>
            </a:r>
            <a:r>
              <a:rPr lang="en-US" dirty="0" err="1" smtClean="0"/>
              <a:t>drogado</a:t>
            </a:r>
            <a:r>
              <a:rPr lang="en-US" dirty="0" smtClean="0"/>
              <a:t> y </a:t>
            </a:r>
            <a:r>
              <a:rPr lang="en-US" dirty="0" err="1" smtClean="0"/>
              <a:t>luego</a:t>
            </a:r>
            <a:r>
              <a:rPr lang="en-US" dirty="0" smtClean="0"/>
              <a:t> </a:t>
            </a:r>
            <a:r>
              <a:rPr lang="en-US" dirty="0" err="1" smtClean="0"/>
              <a:t>apareció</a:t>
            </a:r>
            <a:r>
              <a:rPr lang="en-US" dirty="0" smtClean="0"/>
              <a:t> </a:t>
            </a:r>
            <a:r>
              <a:rPr lang="en-US" dirty="0" err="1" smtClean="0"/>
              <a:t>como</a:t>
            </a:r>
            <a:r>
              <a:rPr lang="en-US" dirty="0" smtClean="0"/>
              <a:t> </a:t>
            </a:r>
            <a:r>
              <a:rPr lang="en-US" dirty="0" err="1" smtClean="0"/>
              <a:t>si</a:t>
            </a:r>
            <a:r>
              <a:rPr lang="en-US" dirty="0" smtClean="0"/>
              <a:t> nada. </a:t>
            </a:r>
            <a:r>
              <a:rPr lang="en-US" dirty="0" err="1" smtClean="0"/>
              <a:t>Difícil</a:t>
            </a:r>
            <a:r>
              <a:rPr lang="en-US" dirty="0" smtClean="0"/>
              <a:t> </a:t>
            </a:r>
            <a:r>
              <a:rPr lang="en-US" dirty="0" err="1" smtClean="0"/>
              <a:t>soportar</a:t>
            </a:r>
            <a:r>
              <a:rPr lang="en-US" dirty="0" smtClean="0"/>
              <a:t> </a:t>
            </a:r>
            <a:r>
              <a:rPr lang="en-US" dirty="0" err="1" smtClean="0"/>
              <a:t>tortura</a:t>
            </a:r>
            <a:r>
              <a:rPr lang="en-US" dirty="0" smtClean="0"/>
              <a:t> en la </a:t>
            </a:r>
            <a:r>
              <a:rPr lang="en-US" dirty="0" err="1" smtClean="0"/>
              <a:t>cruz</a:t>
            </a:r>
            <a:r>
              <a:rPr lang="en-US" dirty="0" smtClean="0"/>
              <a:t>, </a:t>
            </a:r>
            <a:r>
              <a:rPr lang="en-US" dirty="0" err="1" smtClean="0"/>
              <a:t>sacarse</a:t>
            </a:r>
            <a:r>
              <a:rPr lang="en-US" dirty="0" smtClean="0"/>
              <a:t> </a:t>
            </a:r>
            <a:r>
              <a:rPr lang="en-US" dirty="0" err="1" smtClean="0"/>
              <a:t>muchos</a:t>
            </a:r>
            <a:r>
              <a:rPr lang="en-US" dirty="0" smtClean="0"/>
              <a:t> kg de </a:t>
            </a:r>
            <a:r>
              <a:rPr lang="en-US" dirty="0" err="1" smtClean="0"/>
              <a:t>especies</a:t>
            </a:r>
            <a:r>
              <a:rPr lang="en-US" dirty="0" smtClean="0"/>
              <a:t> </a:t>
            </a:r>
            <a:r>
              <a:rPr lang="en-US" dirty="0" err="1" smtClean="0"/>
              <a:t>aromáticas</a:t>
            </a:r>
            <a:r>
              <a:rPr lang="en-US" dirty="0" smtClean="0"/>
              <a:t> y </a:t>
            </a:r>
            <a:r>
              <a:rPr lang="en-US" dirty="0" err="1" smtClean="0"/>
              <a:t>vestido</a:t>
            </a:r>
            <a:r>
              <a:rPr lang="en-US" dirty="0" smtClean="0"/>
              <a:t> de </a:t>
            </a:r>
            <a:r>
              <a:rPr lang="en-US" dirty="0" err="1" smtClean="0"/>
              <a:t>momia</a:t>
            </a:r>
            <a:r>
              <a:rPr lang="en-US" dirty="0" smtClean="0"/>
              <a:t>, </a:t>
            </a:r>
            <a:r>
              <a:rPr lang="en-US" dirty="0" err="1" smtClean="0"/>
              <a:t>rodar</a:t>
            </a:r>
            <a:r>
              <a:rPr lang="en-US" dirty="0" smtClean="0"/>
              <a:t> la </a:t>
            </a:r>
            <a:r>
              <a:rPr lang="en-US" dirty="0" err="1" smtClean="0"/>
              <a:t>piedra</a:t>
            </a:r>
            <a:r>
              <a:rPr lang="en-US" dirty="0" smtClean="0"/>
              <a:t>, </a:t>
            </a:r>
            <a:r>
              <a:rPr lang="en-US" dirty="0" err="1" smtClean="0"/>
              <a:t>confrontar</a:t>
            </a:r>
            <a:r>
              <a:rPr lang="en-US" dirty="0" smtClean="0"/>
              <a:t> a los </a:t>
            </a:r>
            <a:r>
              <a:rPr lang="en-US" dirty="0" err="1" smtClean="0"/>
              <a:t>guardias</a:t>
            </a:r>
            <a:r>
              <a:rPr lang="en-US" dirty="0" smtClean="0"/>
              <a:t> y </a:t>
            </a:r>
            <a:r>
              <a:rPr lang="en-US" dirty="0" err="1" smtClean="0"/>
              <a:t>luego</a:t>
            </a:r>
            <a:r>
              <a:rPr lang="en-US" dirty="0" smtClean="0"/>
              <a:t> </a:t>
            </a:r>
            <a:r>
              <a:rPr lang="en-US" dirty="0" err="1" smtClean="0"/>
              <a:t>convencer</a:t>
            </a:r>
            <a:r>
              <a:rPr lang="en-US" dirty="0" smtClean="0"/>
              <a:t> </a:t>
            </a:r>
            <a:r>
              <a:rPr lang="en-US" dirty="0" err="1" smtClean="0"/>
              <a:t>que</a:t>
            </a:r>
            <a:r>
              <a:rPr lang="en-US" dirty="0" smtClean="0"/>
              <a:t> nada </a:t>
            </a:r>
            <a:r>
              <a:rPr lang="en-US" dirty="0" err="1" smtClean="0"/>
              <a:t>había</a:t>
            </a:r>
            <a:r>
              <a:rPr lang="en-US" dirty="0" smtClean="0"/>
              <a:t> </a:t>
            </a:r>
            <a:r>
              <a:rPr lang="en-US" dirty="0" err="1" smtClean="0"/>
              <a:t>pasado</a:t>
            </a:r>
            <a:r>
              <a:rPr lang="en-US" dirty="0" smtClean="0"/>
              <a:t>?</a:t>
            </a:r>
          </a:p>
          <a:p>
            <a:pPr lvl="1"/>
            <a:r>
              <a:rPr lang="en-US" b="1" dirty="0" err="1" smtClean="0"/>
              <a:t>Teoría</a:t>
            </a:r>
            <a:r>
              <a:rPr lang="en-US" b="1" dirty="0" smtClean="0"/>
              <a:t> de la </a:t>
            </a:r>
            <a:r>
              <a:rPr lang="en-US" b="1" dirty="0" err="1" smtClean="0"/>
              <a:t>alucinación</a:t>
            </a:r>
            <a:r>
              <a:rPr lang="en-US" dirty="0" smtClean="0"/>
              <a:t>.  Lo </a:t>
            </a:r>
            <a:r>
              <a:rPr lang="en-US" dirty="0" err="1" smtClean="0"/>
              <a:t>que</a:t>
            </a:r>
            <a:r>
              <a:rPr lang="en-US" dirty="0" smtClean="0"/>
              <a:t> la </a:t>
            </a:r>
            <a:r>
              <a:rPr lang="en-US" dirty="0" err="1" smtClean="0"/>
              <a:t>gente</a:t>
            </a:r>
            <a:r>
              <a:rPr lang="en-US" dirty="0" smtClean="0"/>
              <a:t> </a:t>
            </a:r>
            <a:r>
              <a:rPr lang="en-US" dirty="0" err="1" smtClean="0"/>
              <a:t>vio</a:t>
            </a:r>
            <a:r>
              <a:rPr lang="en-US" dirty="0" smtClean="0"/>
              <a:t> </a:t>
            </a:r>
            <a:r>
              <a:rPr lang="en-US" dirty="0" err="1" smtClean="0"/>
              <a:t>fue</a:t>
            </a:r>
            <a:r>
              <a:rPr lang="en-US" dirty="0" smtClean="0"/>
              <a:t> </a:t>
            </a:r>
            <a:r>
              <a:rPr lang="en-US" dirty="0" err="1" smtClean="0"/>
              <a:t>una</a:t>
            </a:r>
            <a:r>
              <a:rPr lang="en-US" dirty="0" smtClean="0"/>
              <a:t> </a:t>
            </a:r>
            <a:r>
              <a:rPr lang="en-US" dirty="0" err="1" smtClean="0"/>
              <a:t>alucinación</a:t>
            </a:r>
            <a:r>
              <a:rPr lang="en-US" dirty="0" smtClean="0"/>
              <a:t> en </a:t>
            </a:r>
            <a:r>
              <a:rPr lang="en-US" dirty="0" err="1" smtClean="0"/>
              <a:t>masa</a:t>
            </a:r>
            <a:r>
              <a:rPr lang="en-US" dirty="0" smtClean="0"/>
              <a:t>. No </a:t>
            </a:r>
            <a:r>
              <a:rPr lang="en-US" dirty="0" err="1" smtClean="0"/>
              <a:t>existen</a:t>
            </a:r>
            <a:r>
              <a:rPr lang="en-US" dirty="0" smtClean="0"/>
              <a:t> </a:t>
            </a:r>
            <a:r>
              <a:rPr lang="en-US" dirty="0" err="1" smtClean="0"/>
              <a:t>las</a:t>
            </a:r>
            <a:r>
              <a:rPr lang="en-US" dirty="0" smtClean="0"/>
              <a:t> </a:t>
            </a:r>
            <a:r>
              <a:rPr lang="en-US" dirty="0" err="1" smtClean="0"/>
              <a:t>alucinaciones</a:t>
            </a:r>
            <a:r>
              <a:rPr lang="en-US" dirty="0" smtClean="0"/>
              <a:t> en </a:t>
            </a:r>
            <a:r>
              <a:rPr lang="en-US" dirty="0" err="1" smtClean="0"/>
              <a:t>masa</a:t>
            </a:r>
            <a:r>
              <a:rPr lang="en-US" dirty="0" smtClean="0"/>
              <a:t>. Juan 20:30-31; Lucas 24</a:t>
            </a:r>
          </a:p>
          <a:p>
            <a:pPr lvl="1"/>
            <a:r>
              <a:rPr lang="en-US" b="1" dirty="0" err="1" smtClean="0"/>
              <a:t>Teoría</a:t>
            </a:r>
            <a:r>
              <a:rPr lang="en-US" b="1" dirty="0" smtClean="0"/>
              <a:t> de la </a:t>
            </a:r>
            <a:r>
              <a:rPr lang="en-US" b="1" dirty="0" err="1" smtClean="0"/>
              <a:t>leyenda</a:t>
            </a:r>
            <a:r>
              <a:rPr lang="en-US" dirty="0" smtClean="0"/>
              <a:t>. Los </a:t>
            </a:r>
            <a:r>
              <a:rPr lang="en-US" dirty="0" err="1" smtClean="0"/>
              <a:t>manuscritos</a:t>
            </a:r>
            <a:r>
              <a:rPr lang="en-US" dirty="0" smtClean="0"/>
              <a:t> </a:t>
            </a:r>
            <a:r>
              <a:rPr lang="en-US" dirty="0" err="1" smtClean="0"/>
              <a:t>fueron</a:t>
            </a:r>
            <a:r>
              <a:rPr lang="en-US" dirty="0" smtClean="0"/>
              <a:t> </a:t>
            </a:r>
            <a:r>
              <a:rPr lang="en-US" dirty="0" err="1" smtClean="0"/>
              <a:t>escritos</a:t>
            </a:r>
            <a:r>
              <a:rPr lang="en-US" dirty="0" smtClean="0"/>
              <a:t> </a:t>
            </a:r>
            <a:r>
              <a:rPr lang="en-US" dirty="0" err="1" smtClean="0"/>
              <a:t>suficientemente</a:t>
            </a:r>
            <a:r>
              <a:rPr lang="en-US" dirty="0" smtClean="0"/>
              <a:t> </a:t>
            </a:r>
            <a:r>
              <a:rPr lang="en-US" dirty="0" err="1" smtClean="0"/>
              <a:t>temprano</a:t>
            </a:r>
            <a:r>
              <a:rPr lang="en-US" dirty="0" smtClean="0"/>
              <a:t> </a:t>
            </a:r>
            <a:r>
              <a:rPr lang="en-US" dirty="0" err="1" smtClean="0"/>
              <a:t>como</a:t>
            </a:r>
            <a:r>
              <a:rPr lang="en-US" dirty="0" smtClean="0"/>
              <a:t> </a:t>
            </a:r>
            <a:r>
              <a:rPr lang="en-US" dirty="0" err="1" smtClean="0"/>
              <a:t>para</a:t>
            </a:r>
            <a:r>
              <a:rPr lang="en-US" dirty="0" smtClean="0"/>
              <a:t> </a:t>
            </a:r>
            <a:r>
              <a:rPr lang="en-US" dirty="0" err="1" smtClean="0"/>
              <a:t>desmentirlos</a:t>
            </a:r>
            <a:r>
              <a:rPr lang="en-US" dirty="0" smtClean="0"/>
              <a:t>; y los </a:t>
            </a:r>
            <a:r>
              <a:rPr lang="en-US" dirty="0" err="1" smtClean="0"/>
              <a:t>mártires</a:t>
            </a:r>
            <a:r>
              <a:rPr lang="en-US" dirty="0" smtClean="0"/>
              <a:t> </a:t>
            </a:r>
            <a:r>
              <a:rPr lang="en-US" dirty="0" err="1" smtClean="0"/>
              <a:t>murieron</a:t>
            </a:r>
            <a:r>
              <a:rPr lang="en-US" dirty="0" smtClean="0"/>
              <a:t> </a:t>
            </a:r>
            <a:r>
              <a:rPr lang="en-US" dirty="0" err="1" smtClean="0"/>
              <a:t>por</a:t>
            </a:r>
            <a:r>
              <a:rPr lang="en-US" dirty="0" smtClean="0"/>
              <a:t> lo </a:t>
            </a:r>
            <a:r>
              <a:rPr lang="en-US" dirty="0" err="1" smtClean="0"/>
              <a:t>que</a:t>
            </a:r>
            <a:r>
              <a:rPr lang="en-US" dirty="0" smtClean="0"/>
              <a:t> </a:t>
            </a:r>
            <a:r>
              <a:rPr lang="en-US" dirty="0" err="1" smtClean="0"/>
              <a:t>sabían</a:t>
            </a:r>
            <a:r>
              <a:rPr lang="en-US" dirty="0" smtClean="0"/>
              <a:t> </a:t>
            </a:r>
            <a:r>
              <a:rPr lang="en-US" dirty="0" err="1" smtClean="0"/>
              <a:t>que</a:t>
            </a:r>
            <a:r>
              <a:rPr lang="en-US" dirty="0" smtClean="0"/>
              <a:t> era </a:t>
            </a:r>
            <a:r>
              <a:rPr lang="en-US" dirty="0" err="1" smtClean="0"/>
              <a:t>verdad.Lucas</a:t>
            </a:r>
            <a:r>
              <a:rPr lang="en-US" dirty="0" smtClean="0"/>
              <a:t> 1:1-4; 1Juan 1:1-3; 1Pedro 1:16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542569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40341"/>
            <a:ext cx="9144000" cy="1411941"/>
          </a:xfrm>
        </p:spPr>
        <p:txBody>
          <a:bodyPr/>
          <a:lstStyle/>
          <a:p>
            <a:r>
              <a:rPr lang="en-US" dirty="0" err="1" smtClean="0">
                <a:latin typeface="+mj-lt"/>
              </a:rPr>
              <a:t>Otro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argumento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bíblico</a:t>
            </a:r>
            <a:r>
              <a:rPr lang="en-US" dirty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para</a:t>
            </a:r>
            <a:r>
              <a:rPr lang="en-US" dirty="0" smtClean="0">
                <a:latin typeface="+mj-lt"/>
              </a:rPr>
              <a:t> la </a:t>
            </a:r>
            <a:r>
              <a:rPr lang="en-US" dirty="0" err="1" smtClean="0">
                <a:latin typeface="+mj-lt"/>
              </a:rPr>
              <a:t>resurrección</a:t>
            </a:r>
            <a:r>
              <a:rPr lang="en-US" dirty="0" smtClean="0">
                <a:latin typeface="+mj-lt"/>
              </a:rPr>
              <a:t>: PROFECÍA CUMPLIDA</a:t>
            </a:r>
            <a:endParaRPr lang="en-US" dirty="0">
              <a:latin typeface="+mj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92162" y="1761565"/>
            <a:ext cx="8351838" cy="5096435"/>
          </a:xfrm>
        </p:spPr>
        <p:txBody>
          <a:bodyPr>
            <a:normAutofit/>
          </a:bodyPr>
          <a:lstStyle/>
          <a:p>
            <a:pPr lvl="1"/>
            <a:r>
              <a:rPr lang="en-US" dirty="0" err="1" smtClean="0"/>
              <a:t>Isaías</a:t>
            </a:r>
            <a:r>
              <a:rPr lang="en-US" dirty="0" smtClean="0"/>
              <a:t> 53. </a:t>
            </a:r>
            <a:r>
              <a:rPr lang="en-US" dirty="0" err="1" smtClean="0"/>
              <a:t>Siervo</a:t>
            </a:r>
            <a:r>
              <a:rPr lang="en-US" dirty="0" smtClean="0"/>
              <a:t> </a:t>
            </a:r>
            <a:r>
              <a:rPr lang="en-US" dirty="0" err="1" smtClean="0"/>
              <a:t>inocente</a:t>
            </a:r>
            <a:r>
              <a:rPr lang="en-US" dirty="0" smtClean="0"/>
              <a:t> </a:t>
            </a:r>
            <a:r>
              <a:rPr lang="en-US" dirty="0" err="1" smtClean="0"/>
              <a:t>sufriendo</a:t>
            </a:r>
            <a:r>
              <a:rPr lang="en-US" dirty="0" smtClean="0"/>
              <a:t> </a:t>
            </a:r>
            <a:r>
              <a:rPr lang="en-US" dirty="0" err="1" smtClean="0"/>
              <a:t>por</a:t>
            </a:r>
            <a:r>
              <a:rPr lang="en-US" dirty="0" smtClean="0"/>
              <a:t> </a:t>
            </a:r>
            <a:r>
              <a:rPr lang="en-US" dirty="0" err="1" smtClean="0"/>
              <a:t>pecados</a:t>
            </a:r>
            <a:r>
              <a:rPr lang="en-US" dirty="0" smtClean="0"/>
              <a:t> del </a:t>
            </a:r>
            <a:r>
              <a:rPr lang="en-US" dirty="0" err="1" smtClean="0"/>
              <a:t>ser</a:t>
            </a:r>
            <a:r>
              <a:rPr lang="en-US" dirty="0" smtClean="0"/>
              <a:t> </a:t>
            </a:r>
            <a:r>
              <a:rPr lang="en-US" dirty="0" err="1" smtClean="0"/>
              <a:t>humano</a:t>
            </a:r>
            <a:endParaRPr lang="en-US" dirty="0" smtClean="0"/>
          </a:p>
          <a:p>
            <a:pPr lvl="1"/>
            <a:r>
              <a:rPr lang="en-US" dirty="0" err="1" smtClean="0"/>
              <a:t>Salmos</a:t>
            </a:r>
            <a:r>
              <a:rPr lang="en-US" dirty="0" smtClean="0"/>
              <a:t> 22: </a:t>
            </a:r>
            <a:r>
              <a:rPr lang="en-US" dirty="0" err="1" smtClean="0"/>
              <a:t>Detalles</a:t>
            </a:r>
            <a:r>
              <a:rPr lang="en-US" dirty="0" smtClean="0"/>
              <a:t> de la </a:t>
            </a:r>
            <a:r>
              <a:rPr lang="en-US" dirty="0" err="1" smtClean="0"/>
              <a:t>crucifixión</a:t>
            </a:r>
            <a:r>
              <a:rPr lang="en-US" dirty="0" smtClean="0"/>
              <a:t>, antes </a:t>
            </a:r>
            <a:r>
              <a:rPr lang="en-US" dirty="0" err="1" smtClean="0"/>
              <a:t>que</a:t>
            </a:r>
            <a:r>
              <a:rPr lang="en-US" dirty="0" smtClean="0"/>
              <a:t> </a:t>
            </a:r>
            <a:r>
              <a:rPr lang="en-US" dirty="0" err="1" smtClean="0"/>
              <a:t>existiera</a:t>
            </a:r>
            <a:r>
              <a:rPr lang="en-US" dirty="0" smtClean="0"/>
              <a:t> </a:t>
            </a:r>
            <a:r>
              <a:rPr lang="en-US" dirty="0" err="1" smtClean="0"/>
              <a:t>como</a:t>
            </a:r>
            <a:r>
              <a:rPr lang="en-US" dirty="0" smtClean="0"/>
              <a:t> </a:t>
            </a:r>
            <a:r>
              <a:rPr lang="en-US" dirty="0" err="1" smtClean="0"/>
              <a:t>instrumento</a:t>
            </a:r>
            <a:r>
              <a:rPr lang="en-US" dirty="0" smtClean="0"/>
              <a:t> de </a:t>
            </a:r>
            <a:r>
              <a:rPr lang="en-US" dirty="0" err="1" smtClean="0"/>
              <a:t>tortura</a:t>
            </a:r>
            <a:r>
              <a:rPr lang="en-US" dirty="0" smtClean="0"/>
              <a:t> y </a:t>
            </a:r>
            <a:r>
              <a:rPr lang="en-US" dirty="0" err="1" smtClean="0"/>
              <a:t>muerte</a:t>
            </a:r>
            <a:endParaRPr lang="en-US" dirty="0" smtClean="0"/>
          </a:p>
          <a:p>
            <a:pPr lvl="1"/>
            <a:r>
              <a:rPr lang="en-US" dirty="0" err="1" smtClean="0"/>
              <a:t>Isaías</a:t>
            </a:r>
            <a:r>
              <a:rPr lang="en-US" dirty="0" smtClean="0"/>
              <a:t> 9:6,7  100% Dios y 100% Hombre</a:t>
            </a:r>
          </a:p>
          <a:p>
            <a:pPr lvl="1"/>
            <a:r>
              <a:rPr lang="en-US" dirty="0" err="1" smtClean="0"/>
              <a:t>Miqueas</a:t>
            </a:r>
            <a:r>
              <a:rPr lang="en-US" dirty="0" smtClean="0"/>
              <a:t> 5:2 </a:t>
            </a:r>
            <a:r>
              <a:rPr lang="en-US" dirty="0" err="1" smtClean="0"/>
              <a:t>Mesías</a:t>
            </a:r>
            <a:r>
              <a:rPr lang="en-US" dirty="0" smtClean="0"/>
              <a:t> </a:t>
            </a:r>
            <a:r>
              <a:rPr lang="en-US" dirty="0" err="1" smtClean="0"/>
              <a:t>nacido</a:t>
            </a:r>
            <a:r>
              <a:rPr lang="en-US" dirty="0" smtClean="0"/>
              <a:t> en </a:t>
            </a:r>
            <a:r>
              <a:rPr lang="en-US" dirty="0" err="1" smtClean="0"/>
              <a:t>Belén</a:t>
            </a:r>
            <a:endParaRPr lang="en-US" dirty="0" smtClean="0"/>
          </a:p>
          <a:p>
            <a:pPr lvl="1"/>
            <a:r>
              <a:rPr lang="en-US" dirty="0" err="1" smtClean="0"/>
              <a:t>Isaías</a:t>
            </a:r>
            <a:r>
              <a:rPr lang="en-US" dirty="0" smtClean="0"/>
              <a:t> 7:14 </a:t>
            </a:r>
            <a:r>
              <a:rPr lang="en-US" dirty="0" err="1" smtClean="0"/>
              <a:t>nacido</a:t>
            </a:r>
            <a:r>
              <a:rPr lang="en-US" dirty="0" smtClean="0"/>
              <a:t> de </a:t>
            </a:r>
            <a:r>
              <a:rPr lang="en-US" dirty="0" err="1" smtClean="0"/>
              <a:t>virgen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538115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latin typeface="+mj-lt"/>
              </a:rPr>
              <a:t>Tres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clases</a:t>
            </a:r>
            <a:r>
              <a:rPr lang="en-US" dirty="0" smtClean="0">
                <a:latin typeface="+mj-lt"/>
              </a:rPr>
              <a:t> de </a:t>
            </a:r>
            <a:r>
              <a:rPr lang="en-US" dirty="0" err="1" smtClean="0">
                <a:latin typeface="+mj-lt"/>
              </a:rPr>
              <a:t>evangelismo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distintos</a:t>
            </a:r>
            <a:endParaRPr lang="en-US" dirty="0">
              <a:latin typeface="+mj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92162" y="1761565"/>
            <a:ext cx="8016036" cy="4289611"/>
          </a:xfrm>
        </p:spPr>
        <p:txBody>
          <a:bodyPr>
            <a:normAutofit lnSpcReduction="10000"/>
          </a:bodyPr>
          <a:lstStyle/>
          <a:p>
            <a:r>
              <a:rPr lang="en-US" dirty="0" err="1" smtClean="0"/>
              <a:t>Testimonio</a:t>
            </a:r>
            <a:r>
              <a:rPr lang="en-US" dirty="0" smtClean="0"/>
              <a:t> </a:t>
            </a:r>
            <a:r>
              <a:rPr lang="en-US" dirty="0" err="1" smtClean="0"/>
              <a:t>místico</a:t>
            </a:r>
            <a:r>
              <a:rPr lang="en-US" dirty="0" smtClean="0"/>
              <a:t>. Se </a:t>
            </a:r>
            <a:r>
              <a:rPr lang="en-US" dirty="0" err="1" smtClean="0"/>
              <a:t>debe</a:t>
            </a:r>
            <a:r>
              <a:rPr lang="en-US" dirty="0" smtClean="0"/>
              <a:t> </a:t>
            </a:r>
            <a:r>
              <a:rPr lang="en-US" dirty="0" err="1" smtClean="0"/>
              <a:t>experimentar</a:t>
            </a:r>
            <a:r>
              <a:rPr lang="en-US" dirty="0" smtClean="0"/>
              <a:t> a Dios (</a:t>
            </a:r>
            <a:r>
              <a:rPr lang="en-US" dirty="0" err="1" smtClean="0"/>
              <a:t>amor</a:t>
            </a:r>
            <a:r>
              <a:rPr lang="en-US" dirty="0" smtClean="0"/>
              <a:t>, </a:t>
            </a:r>
            <a:r>
              <a:rPr lang="en-US" dirty="0" err="1" smtClean="0"/>
              <a:t>preocupación</a:t>
            </a:r>
            <a:r>
              <a:rPr lang="en-US" dirty="0" smtClean="0"/>
              <a:t> </a:t>
            </a:r>
            <a:r>
              <a:rPr lang="en-US" dirty="0" err="1" smtClean="0"/>
              <a:t>por</a:t>
            </a:r>
            <a:r>
              <a:rPr lang="en-US" dirty="0" smtClean="0"/>
              <a:t> lo </a:t>
            </a:r>
            <a:r>
              <a:rPr lang="en-US" dirty="0" err="1" smtClean="0"/>
              <a:t>demás</a:t>
            </a:r>
            <a:r>
              <a:rPr lang="en-US" dirty="0" smtClean="0"/>
              <a:t>) 1Corintios 14:20,22-25</a:t>
            </a:r>
          </a:p>
          <a:p>
            <a:r>
              <a:rPr lang="en-US" dirty="0" err="1" smtClean="0"/>
              <a:t>Testimonio</a:t>
            </a:r>
            <a:r>
              <a:rPr lang="en-US" dirty="0" smtClean="0"/>
              <a:t> individual. </a:t>
            </a:r>
            <a:r>
              <a:rPr lang="en-US" dirty="0" err="1" smtClean="0"/>
              <a:t>Cada</a:t>
            </a:r>
            <a:r>
              <a:rPr lang="en-US" dirty="0" smtClean="0"/>
              <a:t> </a:t>
            </a:r>
            <a:r>
              <a:rPr lang="en-US" dirty="0" err="1" smtClean="0"/>
              <a:t>creyente</a:t>
            </a:r>
            <a:r>
              <a:rPr lang="en-US" dirty="0" smtClean="0"/>
              <a:t> </a:t>
            </a:r>
            <a:r>
              <a:rPr lang="en-US" dirty="0" err="1" smtClean="0"/>
              <a:t>es</a:t>
            </a:r>
            <a:r>
              <a:rPr lang="en-US" dirty="0" smtClean="0"/>
              <a:t> responsible de </a:t>
            </a:r>
            <a:r>
              <a:rPr lang="en-US" dirty="0" err="1" smtClean="0"/>
              <a:t>dar</a:t>
            </a:r>
            <a:r>
              <a:rPr lang="en-US" dirty="0" smtClean="0"/>
              <a:t> el </a:t>
            </a:r>
            <a:r>
              <a:rPr lang="en-US" dirty="0" err="1" smtClean="0"/>
              <a:t>evangelio</a:t>
            </a:r>
            <a:r>
              <a:rPr lang="en-US" dirty="0" smtClean="0"/>
              <a:t> y </a:t>
            </a:r>
            <a:r>
              <a:rPr lang="en-US" dirty="0" err="1" smtClean="0"/>
              <a:t>ser</a:t>
            </a:r>
            <a:r>
              <a:rPr lang="en-US" dirty="0" smtClean="0"/>
              <a:t> un </a:t>
            </a:r>
            <a:r>
              <a:rPr lang="en-US" dirty="0" err="1" smtClean="0"/>
              <a:t>ejemplo</a:t>
            </a:r>
            <a:r>
              <a:rPr lang="en-US" dirty="0" smtClean="0"/>
              <a:t>. 1Pedro 3:15; </a:t>
            </a:r>
            <a:r>
              <a:rPr lang="en-US" dirty="0" err="1" smtClean="0"/>
              <a:t>Colosenses</a:t>
            </a:r>
            <a:r>
              <a:rPr lang="en-US" dirty="0" smtClean="0"/>
              <a:t> 4:2-6</a:t>
            </a:r>
          </a:p>
          <a:p>
            <a:r>
              <a:rPr lang="en-US" dirty="0" smtClean="0"/>
              <a:t>Misiones: Global. </a:t>
            </a:r>
            <a:r>
              <a:rPr lang="en-US" dirty="0" err="1" smtClean="0"/>
              <a:t>Tiene</a:t>
            </a:r>
            <a:r>
              <a:rPr lang="en-US" dirty="0" smtClean="0"/>
              <a:t> </a:t>
            </a:r>
            <a:r>
              <a:rPr lang="en-US" dirty="0" err="1" smtClean="0"/>
              <a:t>que</a:t>
            </a:r>
            <a:r>
              <a:rPr lang="en-US" dirty="0" smtClean="0"/>
              <a:t> </a:t>
            </a:r>
            <a:r>
              <a:rPr lang="en-US" dirty="0" err="1" smtClean="0"/>
              <a:t>ver</a:t>
            </a:r>
            <a:r>
              <a:rPr lang="en-US" dirty="0" smtClean="0"/>
              <a:t> con </a:t>
            </a:r>
            <a:r>
              <a:rPr lang="en-US" dirty="0" err="1" smtClean="0"/>
              <a:t>cruzar</a:t>
            </a:r>
            <a:r>
              <a:rPr lang="en-US" dirty="0" smtClean="0"/>
              <a:t> </a:t>
            </a:r>
            <a:r>
              <a:rPr lang="en-US" dirty="0" err="1" smtClean="0"/>
              <a:t>fronteras</a:t>
            </a:r>
            <a:r>
              <a:rPr lang="en-US" dirty="0" smtClean="0"/>
              <a:t> </a:t>
            </a:r>
            <a:r>
              <a:rPr lang="en-US" dirty="0" err="1" smtClean="0"/>
              <a:t>culturales</a:t>
            </a:r>
            <a:r>
              <a:rPr lang="en-US" dirty="0" smtClean="0"/>
              <a:t>.  </a:t>
            </a:r>
            <a:r>
              <a:rPr lang="en-US" dirty="0" err="1" smtClean="0"/>
              <a:t>Génesis</a:t>
            </a:r>
            <a:r>
              <a:rPr lang="en-US" dirty="0" smtClean="0"/>
              <a:t> 12:3; Mateo 28:18,19; </a:t>
            </a:r>
            <a:r>
              <a:rPr lang="en-US" dirty="0" err="1" smtClean="0"/>
              <a:t>Salmos</a:t>
            </a:r>
            <a:r>
              <a:rPr lang="en-US" dirty="0" smtClean="0"/>
              <a:t> 67; </a:t>
            </a:r>
            <a:r>
              <a:rPr lang="en-US" dirty="0" err="1" smtClean="0"/>
              <a:t>Romanos</a:t>
            </a:r>
            <a:r>
              <a:rPr lang="en-US" dirty="0" smtClean="0"/>
              <a:t> 15:20</a:t>
            </a:r>
          </a:p>
        </p:txBody>
      </p:sp>
    </p:spTree>
    <p:extLst>
      <p:ext uri="{BB962C8B-B14F-4D97-AF65-F5344CB8AC3E}">
        <p14:creationId xmlns:p14="http://schemas.microsoft.com/office/powerpoint/2010/main" val="191707004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latin typeface="+mj-lt"/>
              </a:rPr>
              <a:t>Cinco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convicciones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bíblicas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concernientes</a:t>
            </a:r>
            <a:r>
              <a:rPr lang="en-US" dirty="0" smtClean="0">
                <a:latin typeface="+mj-lt"/>
              </a:rPr>
              <a:t> al </a:t>
            </a:r>
            <a:r>
              <a:rPr lang="en-US" dirty="0" err="1" smtClean="0">
                <a:latin typeface="+mj-lt"/>
              </a:rPr>
              <a:t>evangelismo</a:t>
            </a:r>
            <a:endParaRPr lang="en-US" dirty="0">
              <a:latin typeface="+mj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i="1" dirty="0" err="1" smtClean="0"/>
              <a:t>Todas</a:t>
            </a:r>
            <a:r>
              <a:rPr lang="en-US" i="1" dirty="0" smtClean="0"/>
              <a:t> </a:t>
            </a:r>
            <a:r>
              <a:rPr lang="en-US" i="1" dirty="0" err="1" smtClean="0"/>
              <a:t>las</a:t>
            </a:r>
            <a:r>
              <a:rPr lang="en-US" i="1" dirty="0" smtClean="0"/>
              <a:t> personas </a:t>
            </a:r>
            <a:r>
              <a:rPr lang="en-US" i="1" dirty="0" err="1" smtClean="0"/>
              <a:t>están</a:t>
            </a:r>
            <a:r>
              <a:rPr lang="en-US" i="1" dirty="0" smtClean="0"/>
              <a:t> </a:t>
            </a:r>
            <a:r>
              <a:rPr lang="en-US" i="1" dirty="0" err="1" smtClean="0"/>
              <a:t>perdidas</a:t>
            </a:r>
            <a:r>
              <a:rPr lang="en-US" i="1" dirty="0" smtClean="0"/>
              <a:t> </a:t>
            </a:r>
            <a:r>
              <a:rPr lang="en-US" i="1" dirty="0" err="1" smtClean="0"/>
              <a:t>eternamente</a:t>
            </a:r>
            <a:r>
              <a:rPr lang="en-US" i="1" dirty="0" smtClean="0"/>
              <a:t> sin Cristo.  </a:t>
            </a:r>
            <a:r>
              <a:rPr lang="en-US" dirty="0" smtClean="0"/>
              <a:t>Juan 3:36</a:t>
            </a:r>
          </a:p>
          <a:p>
            <a:r>
              <a:rPr lang="en-US" i="1" dirty="0" smtClean="0"/>
              <a:t>La </a:t>
            </a:r>
            <a:r>
              <a:rPr lang="en-US" i="1" dirty="0" err="1" smtClean="0"/>
              <a:t>Salvación</a:t>
            </a:r>
            <a:r>
              <a:rPr lang="en-US" i="1" dirty="0" smtClean="0"/>
              <a:t> </a:t>
            </a:r>
            <a:r>
              <a:rPr lang="en-US" i="1" dirty="0" err="1" smtClean="0"/>
              <a:t>proviene</a:t>
            </a:r>
            <a:r>
              <a:rPr lang="en-US" i="1" dirty="0" smtClean="0"/>
              <a:t> </a:t>
            </a:r>
            <a:r>
              <a:rPr lang="en-US" i="1" dirty="0" err="1" smtClean="0"/>
              <a:t>sólo</a:t>
            </a:r>
            <a:r>
              <a:rPr lang="en-US" i="1" dirty="0" smtClean="0"/>
              <a:t> a </a:t>
            </a:r>
            <a:r>
              <a:rPr lang="en-US" i="1" dirty="0" err="1" smtClean="0"/>
              <a:t>través</a:t>
            </a:r>
            <a:r>
              <a:rPr lang="en-US" i="1" dirty="0" smtClean="0"/>
              <a:t> de Cristo</a:t>
            </a:r>
            <a:r>
              <a:rPr lang="en-US" dirty="0" smtClean="0"/>
              <a:t>. Juan 14:6; </a:t>
            </a:r>
            <a:r>
              <a:rPr lang="en-US" dirty="0" err="1" smtClean="0"/>
              <a:t>Hechos</a:t>
            </a:r>
            <a:r>
              <a:rPr lang="en-US" dirty="0" smtClean="0"/>
              <a:t> 4:12</a:t>
            </a:r>
          </a:p>
          <a:p>
            <a:r>
              <a:rPr lang="en-US" i="1" dirty="0" smtClean="0"/>
              <a:t>Dios </a:t>
            </a:r>
            <a:r>
              <a:rPr lang="en-US" i="1" dirty="0" err="1" smtClean="0"/>
              <a:t>usa</a:t>
            </a:r>
            <a:r>
              <a:rPr lang="en-US" i="1" dirty="0" smtClean="0"/>
              <a:t> a los </a:t>
            </a:r>
            <a:r>
              <a:rPr lang="en-US" i="1" dirty="0" err="1" smtClean="0"/>
              <a:t>seres</a:t>
            </a:r>
            <a:r>
              <a:rPr lang="en-US" i="1" dirty="0" smtClean="0"/>
              <a:t> </a:t>
            </a:r>
            <a:r>
              <a:rPr lang="en-US" i="1" dirty="0" err="1" smtClean="0"/>
              <a:t>humanos</a:t>
            </a:r>
            <a:r>
              <a:rPr lang="en-US" i="1" dirty="0" smtClean="0"/>
              <a:t> </a:t>
            </a:r>
            <a:r>
              <a:rPr lang="en-US" i="1" dirty="0" err="1" smtClean="0"/>
              <a:t>como</a:t>
            </a:r>
            <a:r>
              <a:rPr lang="en-US" i="1" dirty="0" smtClean="0"/>
              <a:t> </a:t>
            </a:r>
            <a:r>
              <a:rPr lang="en-US" i="1" dirty="0" err="1" smtClean="0"/>
              <a:t>agentes</a:t>
            </a:r>
            <a:r>
              <a:rPr lang="en-US" i="1" dirty="0" smtClean="0"/>
              <a:t> en el </a:t>
            </a:r>
            <a:r>
              <a:rPr lang="en-US" i="1" dirty="0" err="1" smtClean="0"/>
              <a:t>ministerio</a:t>
            </a:r>
            <a:r>
              <a:rPr lang="en-US" i="1" dirty="0" smtClean="0"/>
              <a:t> de la </a:t>
            </a:r>
            <a:r>
              <a:rPr lang="en-US" i="1" dirty="0" err="1" smtClean="0"/>
              <a:t>reconciliación</a:t>
            </a:r>
            <a:r>
              <a:rPr lang="en-US" i="1" dirty="0" smtClean="0"/>
              <a:t>.  </a:t>
            </a:r>
            <a:r>
              <a:rPr lang="en-US" dirty="0" err="1" smtClean="0"/>
              <a:t>Romanos</a:t>
            </a:r>
            <a:r>
              <a:rPr lang="en-US" dirty="0" smtClean="0"/>
              <a:t> 10:14; 2Corintios 5:18-20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850233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latin typeface="+mj-lt"/>
              </a:rPr>
              <a:t>Cinco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convicciones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bíblicas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concernientes</a:t>
            </a:r>
            <a:r>
              <a:rPr lang="en-US" dirty="0" smtClean="0">
                <a:latin typeface="+mj-lt"/>
              </a:rPr>
              <a:t> al </a:t>
            </a:r>
            <a:r>
              <a:rPr lang="en-US" dirty="0" err="1" smtClean="0">
                <a:latin typeface="+mj-lt"/>
              </a:rPr>
              <a:t>evangelismo</a:t>
            </a:r>
            <a:endParaRPr lang="en-US" dirty="0">
              <a:latin typeface="+mj-lt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792163" y="1761565"/>
            <a:ext cx="7234532" cy="4289611"/>
          </a:xfrm>
        </p:spPr>
        <p:txBody>
          <a:bodyPr/>
          <a:lstStyle/>
          <a:p>
            <a:r>
              <a:rPr lang="en-US" i="1" dirty="0" smtClean="0"/>
              <a:t>La </a:t>
            </a:r>
            <a:r>
              <a:rPr lang="en-US" i="1" dirty="0" err="1" smtClean="0"/>
              <a:t>voluntad</a:t>
            </a:r>
            <a:r>
              <a:rPr lang="en-US" i="1" dirty="0" smtClean="0"/>
              <a:t> de Dios </a:t>
            </a:r>
            <a:r>
              <a:rPr lang="en-US" i="1" dirty="0" err="1" smtClean="0"/>
              <a:t>está</a:t>
            </a:r>
            <a:r>
              <a:rPr lang="en-US" i="1" dirty="0" smtClean="0"/>
              <a:t> en un </a:t>
            </a:r>
            <a:r>
              <a:rPr lang="en-US" i="1" dirty="0" err="1" smtClean="0"/>
              <a:t>evangelismo</a:t>
            </a:r>
            <a:r>
              <a:rPr lang="en-US" i="1" dirty="0" smtClean="0"/>
              <a:t> </a:t>
            </a:r>
            <a:r>
              <a:rPr lang="en-US" i="1" dirty="0" err="1" smtClean="0"/>
              <a:t>efectivo</a:t>
            </a:r>
            <a:r>
              <a:rPr lang="en-US" i="1" dirty="0" smtClean="0"/>
              <a:t> y </a:t>
            </a:r>
            <a:r>
              <a:rPr lang="en-US" i="1" dirty="0" err="1" smtClean="0"/>
              <a:t>relevante</a:t>
            </a:r>
            <a:r>
              <a:rPr lang="en-US" i="1" dirty="0" smtClean="0"/>
              <a:t>. </a:t>
            </a:r>
            <a:r>
              <a:rPr lang="en-US" dirty="0" smtClean="0"/>
              <a:t>1Corintios 9:19 al final; Mateo 5:16</a:t>
            </a:r>
          </a:p>
          <a:p>
            <a:r>
              <a:rPr lang="en-US" i="1" dirty="0" smtClean="0"/>
              <a:t>El </a:t>
            </a:r>
            <a:r>
              <a:rPr lang="en-US" i="1" dirty="0" err="1" smtClean="0"/>
              <a:t>evangelismo</a:t>
            </a:r>
            <a:r>
              <a:rPr lang="en-US" i="1" dirty="0" smtClean="0"/>
              <a:t> </a:t>
            </a:r>
            <a:r>
              <a:rPr lang="en-US" i="1" dirty="0" err="1" smtClean="0"/>
              <a:t>es</a:t>
            </a:r>
            <a:r>
              <a:rPr lang="en-US" i="1" dirty="0" smtClean="0"/>
              <a:t> </a:t>
            </a:r>
            <a:r>
              <a:rPr lang="en-US" i="1" dirty="0" err="1" smtClean="0"/>
              <a:t>imposible</a:t>
            </a:r>
            <a:r>
              <a:rPr lang="en-US" i="1" dirty="0" smtClean="0"/>
              <a:t> </a:t>
            </a:r>
            <a:r>
              <a:rPr lang="en-US" i="1" dirty="0" err="1" smtClean="0"/>
              <a:t>hacerlo</a:t>
            </a:r>
            <a:r>
              <a:rPr lang="en-US" i="1" dirty="0" smtClean="0"/>
              <a:t> con el </a:t>
            </a:r>
            <a:r>
              <a:rPr lang="en-US" i="1" dirty="0" err="1" smtClean="0"/>
              <a:t>esfuerzo</a:t>
            </a:r>
            <a:r>
              <a:rPr lang="en-US" i="1" dirty="0" smtClean="0"/>
              <a:t> </a:t>
            </a:r>
            <a:r>
              <a:rPr lang="en-US" i="1" dirty="0" err="1" smtClean="0"/>
              <a:t>humano</a:t>
            </a:r>
            <a:r>
              <a:rPr lang="en-US" i="1" dirty="0" smtClean="0"/>
              <a:t> (</a:t>
            </a:r>
            <a:r>
              <a:rPr lang="en-US" i="1" dirty="0" err="1" smtClean="0"/>
              <a:t>Rol</a:t>
            </a:r>
            <a:r>
              <a:rPr lang="en-US" i="1" dirty="0" smtClean="0"/>
              <a:t> del </a:t>
            </a:r>
            <a:r>
              <a:rPr lang="en-US" i="1" dirty="0" err="1" smtClean="0"/>
              <a:t>Espíritu</a:t>
            </a:r>
            <a:r>
              <a:rPr lang="en-US" i="1" dirty="0" smtClean="0"/>
              <a:t> Santo). </a:t>
            </a:r>
            <a:r>
              <a:rPr lang="en-US" dirty="0" smtClean="0"/>
              <a:t>Juan 6:44; </a:t>
            </a:r>
            <a:r>
              <a:rPr lang="en-US" dirty="0" err="1" smtClean="0"/>
              <a:t>Colosenses</a:t>
            </a:r>
            <a:r>
              <a:rPr lang="en-US" dirty="0" smtClean="0"/>
              <a:t> 1:28-29; </a:t>
            </a:r>
            <a:r>
              <a:rPr lang="en-US" dirty="0" err="1" smtClean="0"/>
              <a:t>Efesios</a:t>
            </a:r>
            <a:r>
              <a:rPr lang="en-US" dirty="0" smtClean="0"/>
              <a:t> 3:20; </a:t>
            </a:r>
            <a:r>
              <a:rPr lang="en-US" dirty="0" err="1" smtClean="0"/>
              <a:t>Efesios</a:t>
            </a:r>
            <a:r>
              <a:rPr lang="en-US" dirty="0" smtClean="0"/>
              <a:t> 1:19-20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584631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latin typeface="+mj-lt"/>
              </a:rPr>
              <a:t>Barreras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potenciales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para</a:t>
            </a:r>
            <a:r>
              <a:rPr lang="en-US" dirty="0" smtClean="0">
                <a:latin typeface="+mj-lt"/>
              </a:rPr>
              <a:t> el </a:t>
            </a:r>
            <a:r>
              <a:rPr lang="en-US" dirty="0" err="1" smtClean="0">
                <a:latin typeface="+mj-lt"/>
              </a:rPr>
              <a:t>evangelismo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efectivo</a:t>
            </a:r>
            <a:endParaRPr lang="en-US" dirty="0">
              <a:latin typeface="+mj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Miedo</a:t>
            </a:r>
            <a:r>
              <a:rPr lang="en-US" dirty="0" smtClean="0"/>
              <a:t> al </a:t>
            </a:r>
            <a:r>
              <a:rPr lang="en-US" dirty="0" err="1" smtClean="0"/>
              <a:t>rechazo</a:t>
            </a:r>
            <a:r>
              <a:rPr lang="en-US" dirty="0" smtClean="0"/>
              <a:t> 1Corintios 2:1-5</a:t>
            </a:r>
          </a:p>
          <a:p>
            <a:r>
              <a:rPr lang="en-US" dirty="0" err="1" smtClean="0"/>
              <a:t>Sentimientos</a:t>
            </a:r>
            <a:r>
              <a:rPr lang="en-US" dirty="0" smtClean="0"/>
              <a:t> de no </a:t>
            </a:r>
            <a:r>
              <a:rPr lang="en-US" dirty="0" err="1" smtClean="0"/>
              <a:t>ser</a:t>
            </a:r>
            <a:r>
              <a:rPr lang="en-US" dirty="0" smtClean="0"/>
              <a:t> </a:t>
            </a:r>
            <a:r>
              <a:rPr lang="en-US" dirty="0" err="1" smtClean="0"/>
              <a:t>adecuado</a:t>
            </a:r>
            <a:r>
              <a:rPr lang="en-US" dirty="0" smtClean="0"/>
              <a:t>. 1Corintios 2:1-5; </a:t>
            </a:r>
            <a:r>
              <a:rPr lang="en-US" dirty="0" err="1" smtClean="0"/>
              <a:t>Hechos</a:t>
            </a:r>
            <a:r>
              <a:rPr lang="en-US" dirty="0" smtClean="0"/>
              <a:t> 26 (</a:t>
            </a:r>
            <a:r>
              <a:rPr lang="en-US" dirty="0" err="1" smtClean="0"/>
              <a:t>dureza</a:t>
            </a:r>
            <a:r>
              <a:rPr lang="en-US" dirty="0" smtClean="0"/>
              <a:t> de Pablo); </a:t>
            </a:r>
            <a:r>
              <a:rPr lang="en-US" dirty="0" err="1" smtClean="0"/>
              <a:t>Hechos</a:t>
            </a:r>
            <a:r>
              <a:rPr lang="en-US" dirty="0" smtClean="0"/>
              <a:t> 17 (Pablo </a:t>
            </a:r>
            <a:r>
              <a:rPr lang="en-US" dirty="0" err="1" smtClean="0"/>
              <a:t>habla</a:t>
            </a:r>
            <a:r>
              <a:rPr lang="en-US" dirty="0" smtClean="0"/>
              <a:t> a </a:t>
            </a:r>
            <a:r>
              <a:rPr lang="en-US" dirty="0" err="1" smtClean="0"/>
              <a:t>intelectuales</a:t>
            </a:r>
            <a:r>
              <a:rPr lang="en-US" dirty="0" smtClean="0"/>
              <a:t>); </a:t>
            </a:r>
            <a:r>
              <a:rPr lang="en-US" dirty="0" err="1" smtClean="0"/>
              <a:t>Hechos</a:t>
            </a:r>
            <a:r>
              <a:rPr lang="en-US" dirty="0" smtClean="0"/>
              <a:t> 18 (Pablo </a:t>
            </a:r>
            <a:r>
              <a:rPr lang="en-US" dirty="0" err="1" smtClean="0"/>
              <a:t>habla</a:t>
            </a:r>
            <a:r>
              <a:rPr lang="en-US" dirty="0" smtClean="0"/>
              <a:t> en </a:t>
            </a:r>
            <a:r>
              <a:rPr lang="en-US" dirty="0" err="1" smtClean="0"/>
              <a:t>las</a:t>
            </a:r>
            <a:r>
              <a:rPr lang="en-US" dirty="0" smtClean="0"/>
              <a:t> </a:t>
            </a:r>
            <a:r>
              <a:rPr lang="en-US" dirty="0" err="1" smtClean="0"/>
              <a:t>sinagogas</a:t>
            </a:r>
            <a:r>
              <a:rPr lang="en-US" dirty="0" smtClean="0"/>
              <a:t>). Pablo no se </a:t>
            </a:r>
            <a:r>
              <a:rPr lang="en-US" dirty="0" err="1" smtClean="0"/>
              <a:t>sintió</a:t>
            </a:r>
            <a:r>
              <a:rPr lang="en-US" dirty="0" smtClean="0"/>
              <a:t> </a:t>
            </a:r>
            <a:r>
              <a:rPr lang="en-US" dirty="0" err="1" smtClean="0"/>
              <a:t>adecuado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613426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2162" y="40341"/>
            <a:ext cx="8178849" cy="1411941"/>
          </a:xfrm>
        </p:spPr>
        <p:txBody>
          <a:bodyPr/>
          <a:lstStyle/>
          <a:p>
            <a:r>
              <a:rPr lang="en-US" dirty="0" smtClean="0">
                <a:latin typeface="+mj-lt"/>
              </a:rPr>
              <a:t>Claves </a:t>
            </a:r>
            <a:r>
              <a:rPr lang="en-US" dirty="0" err="1" smtClean="0">
                <a:latin typeface="+mj-lt"/>
              </a:rPr>
              <a:t>para</a:t>
            </a:r>
            <a:r>
              <a:rPr lang="en-US" dirty="0" smtClean="0">
                <a:latin typeface="+mj-lt"/>
              </a:rPr>
              <a:t> el </a:t>
            </a:r>
            <a:r>
              <a:rPr lang="en-US" dirty="0" err="1" smtClean="0">
                <a:latin typeface="+mj-lt"/>
              </a:rPr>
              <a:t>evangelismo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efectivo</a:t>
            </a:r>
            <a:endParaRPr lang="en-US" dirty="0">
              <a:latin typeface="+mj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i="1" dirty="0" err="1" smtClean="0"/>
              <a:t>Cuerpo</a:t>
            </a:r>
            <a:r>
              <a:rPr lang="en-US" i="1" dirty="0" smtClean="0"/>
              <a:t> de Cristo</a:t>
            </a:r>
            <a:r>
              <a:rPr lang="en-US" dirty="0" smtClean="0"/>
              <a:t>. Juan 17:21-23.  Amor visible</a:t>
            </a:r>
          </a:p>
          <a:p>
            <a:r>
              <a:rPr lang="en-US" i="1" dirty="0" err="1" smtClean="0"/>
              <a:t>Comunicación</a:t>
            </a:r>
            <a:r>
              <a:rPr lang="en-US" dirty="0" smtClean="0"/>
              <a:t>: </a:t>
            </a:r>
          </a:p>
          <a:p>
            <a:pPr lvl="1"/>
            <a:r>
              <a:rPr lang="en-US" dirty="0" smtClean="0"/>
              <a:t>El </a:t>
            </a:r>
            <a:r>
              <a:rPr lang="en-US" dirty="0" err="1" smtClean="0"/>
              <a:t>trabajo</a:t>
            </a:r>
            <a:r>
              <a:rPr lang="en-US" dirty="0" smtClean="0"/>
              <a:t> del </a:t>
            </a:r>
            <a:r>
              <a:rPr lang="en-US" dirty="0" err="1" smtClean="0"/>
              <a:t>Espíritu</a:t>
            </a:r>
            <a:r>
              <a:rPr lang="en-US" dirty="0" smtClean="0"/>
              <a:t> Santo. </a:t>
            </a:r>
            <a:r>
              <a:rPr lang="en-US" dirty="0" err="1" smtClean="0"/>
              <a:t>Necesidad</a:t>
            </a:r>
            <a:r>
              <a:rPr lang="en-US" dirty="0" smtClean="0"/>
              <a:t> de </a:t>
            </a:r>
            <a:r>
              <a:rPr lang="en-US" dirty="0" err="1" smtClean="0"/>
              <a:t>oración</a:t>
            </a:r>
            <a:r>
              <a:rPr lang="en-US" dirty="0" smtClean="0"/>
              <a:t>. Juan 16:8-11</a:t>
            </a:r>
          </a:p>
          <a:p>
            <a:pPr lvl="1"/>
            <a:r>
              <a:rPr lang="en-US" dirty="0" smtClean="0"/>
              <a:t>La </a:t>
            </a:r>
            <a:r>
              <a:rPr lang="en-US" dirty="0" err="1" smtClean="0"/>
              <a:t>autoridad</a:t>
            </a:r>
            <a:r>
              <a:rPr lang="en-US" dirty="0" smtClean="0"/>
              <a:t> de la </a:t>
            </a:r>
            <a:r>
              <a:rPr lang="en-US" dirty="0" err="1" smtClean="0"/>
              <a:t>Escritura</a:t>
            </a:r>
            <a:r>
              <a:rPr lang="en-US" dirty="0" smtClean="0"/>
              <a:t> (el no </a:t>
            </a:r>
            <a:r>
              <a:rPr lang="en-US" dirty="0" err="1" smtClean="0"/>
              <a:t>converso</a:t>
            </a:r>
            <a:r>
              <a:rPr lang="en-US" dirty="0" smtClean="0"/>
              <a:t> </a:t>
            </a:r>
            <a:r>
              <a:rPr lang="en-US" dirty="0" err="1" smtClean="0"/>
              <a:t>que</a:t>
            </a:r>
            <a:r>
              <a:rPr lang="en-US" dirty="0" smtClean="0"/>
              <a:t> lea </a:t>
            </a:r>
            <a:r>
              <a:rPr lang="en-US" dirty="0" err="1"/>
              <a:t>E</a:t>
            </a:r>
            <a:r>
              <a:rPr lang="en-US" dirty="0" err="1" smtClean="0"/>
              <a:t>scritura</a:t>
            </a:r>
            <a:r>
              <a:rPr lang="en-US" dirty="0" smtClean="0"/>
              <a:t>) </a:t>
            </a:r>
            <a:r>
              <a:rPr lang="en-US" dirty="0" err="1" smtClean="0"/>
              <a:t>Romanos</a:t>
            </a:r>
            <a:r>
              <a:rPr lang="en-US" dirty="0" smtClean="0"/>
              <a:t> 3:23,24; Juan 1:12; </a:t>
            </a:r>
            <a:r>
              <a:rPr lang="en-US" dirty="0" err="1" smtClean="0"/>
              <a:t>Hechos</a:t>
            </a:r>
            <a:r>
              <a:rPr lang="en-US" dirty="0" smtClean="0"/>
              <a:t> 4:12; </a:t>
            </a:r>
            <a:r>
              <a:rPr lang="en-US" dirty="0" err="1" smtClean="0"/>
              <a:t>Apocalipsis</a:t>
            </a:r>
            <a:r>
              <a:rPr lang="en-US" dirty="0" smtClean="0"/>
              <a:t> 3:20</a:t>
            </a:r>
          </a:p>
          <a:p>
            <a:pPr lvl="1"/>
            <a:r>
              <a:rPr lang="en-US" dirty="0" err="1" smtClean="0"/>
              <a:t>Testimonio</a:t>
            </a:r>
            <a:r>
              <a:rPr lang="en-US" dirty="0" smtClean="0"/>
              <a:t> personal, la </a:t>
            </a:r>
            <a:r>
              <a:rPr lang="en-US" dirty="0" err="1" smtClean="0"/>
              <a:t>obra</a:t>
            </a:r>
            <a:r>
              <a:rPr lang="en-US" dirty="0" smtClean="0"/>
              <a:t> de Dios en </a:t>
            </a:r>
            <a:r>
              <a:rPr lang="en-US" dirty="0" err="1" smtClean="0"/>
              <a:t>nuestras</a:t>
            </a:r>
            <a:r>
              <a:rPr lang="en-US" dirty="0" smtClean="0"/>
              <a:t> </a:t>
            </a:r>
            <a:r>
              <a:rPr lang="en-US" dirty="0" err="1" smtClean="0"/>
              <a:t>vidas</a:t>
            </a:r>
            <a:r>
              <a:rPr lang="en-US" dirty="0" smtClean="0"/>
              <a:t> y </a:t>
            </a:r>
            <a:r>
              <a:rPr lang="en-US" dirty="0" err="1" smtClean="0"/>
              <a:t>cambio</a:t>
            </a:r>
            <a:r>
              <a:rPr lang="en-US" dirty="0" smtClean="0"/>
              <a:t> personal</a:t>
            </a:r>
          </a:p>
          <a:p>
            <a:pPr lvl="1"/>
            <a:r>
              <a:rPr lang="en-US" dirty="0" err="1" smtClean="0"/>
              <a:t>Aprender</a:t>
            </a:r>
            <a:r>
              <a:rPr lang="en-US" dirty="0" smtClean="0"/>
              <a:t> de </a:t>
            </a:r>
            <a:r>
              <a:rPr lang="en-US" dirty="0" err="1" smtClean="0"/>
              <a:t>otros</a:t>
            </a:r>
            <a:r>
              <a:rPr lang="en-US" dirty="0" smtClean="0"/>
              <a:t> </a:t>
            </a:r>
            <a:r>
              <a:rPr lang="en-US" dirty="0" err="1" smtClean="0"/>
              <a:t>para</a:t>
            </a:r>
            <a:r>
              <a:rPr lang="en-US" dirty="0" smtClean="0"/>
              <a:t> </a:t>
            </a:r>
            <a:r>
              <a:rPr lang="en-US" dirty="0" err="1" smtClean="0"/>
              <a:t>compartir</a:t>
            </a:r>
            <a:r>
              <a:rPr lang="en-US" dirty="0" smtClean="0"/>
              <a:t> el </a:t>
            </a:r>
            <a:r>
              <a:rPr lang="en-US" dirty="0" err="1" smtClean="0"/>
              <a:t>evangelio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260566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2162" y="40341"/>
            <a:ext cx="8048598" cy="1411941"/>
          </a:xfrm>
        </p:spPr>
        <p:txBody>
          <a:bodyPr/>
          <a:lstStyle/>
          <a:p>
            <a:r>
              <a:rPr lang="en-US" dirty="0">
                <a:latin typeface="+mj-lt"/>
              </a:rPr>
              <a:t>Claves </a:t>
            </a:r>
            <a:r>
              <a:rPr lang="en-US" dirty="0" err="1">
                <a:latin typeface="+mj-lt"/>
              </a:rPr>
              <a:t>para</a:t>
            </a:r>
            <a:r>
              <a:rPr lang="en-US" dirty="0">
                <a:latin typeface="+mj-lt"/>
              </a:rPr>
              <a:t> el </a:t>
            </a:r>
            <a:r>
              <a:rPr lang="en-US" dirty="0" err="1">
                <a:latin typeface="+mj-lt"/>
              </a:rPr>
              <a:t>evangelismo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efectivo</a:t>
            </a:r>
            <a:endParaRPr lang="en-US" dirty="0">
              <a:latin typeface="+mj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err="1" smtClean="0"/>
              <a:t>Practicar</a:t>
            </a:r>
            <a:r>
              <a:rPr lang="en-US" dirty="0" smtClean="0"/>
              <a:t> la </a:t>
            </a:r>
            <a:r>
              <a:rPr lang="en-US" dirty="0" err="1" smtClean="0"/>
              <a:t>sensibilidad</a:t>
            </a:r>
            <a:r>
              <a:rPr lang="en-US" dirty="0" smtClean="0"/>
              <a:t>; </a:t>
            </a:r>
            <a:r>
              <a:rPr lang="en-US" dirty="0" err="1" smtClean="0"/>
              <a:t>discernir</a:t>
            </a:r>
            <a:r>
              <a:rPr lang="en-US" dirty="0" smtClean="0"/>
              <a:t> el </a:t>
            </a:r>
            <a:r>
              <a:rPr lang="en-US" dirty="0" err="1" smtClean="0"/>
              <a:t>momento</a:t>
            </a:r>
            <a:r>
              <a:rPr lang="en-US" dirty="0" smtClean="0"/>
              <a:t> de la persona a </a:t>
            </a:r>
            <a:r>
              <a:rPr lang="en-US" dirty="0" err="1" smtClean="0"/>
              <a:t>quién</a:t>
            </a:r>
            <a:r>
              <a:rPr lang="en-US" dirty="0" smtClean="0"/>
              <a:t> </a:t>
            </a:r>
            <a:r>
              <a:rPr lang="en-US" dirty="0" err="1" smtClean="0"/>
              <a:t>estamos</a:t>
            </a:r>
            <a:r>
              <a:rPr lang="en-US" dirty="0" smtClean="0"/>
              <a:t> </a:t>
            </a:r>
            <a:r>
              <a:rPr lang="en-US" dirty="0" err="1" smtClean="0"/>
              <a:t>evangelizando</a:t>
            </a:r>
            <a:endParaRPr lang="en-US" dirty="0" smtClean="0"/>
          </a:p>
          <a:p>
            <a:pPr lvl="1"/>
            <a:r>
              <a:rPr lang="en-US" dirty="0" err="1" smtClean="0"/>
              <a:t>Identificar</a:t>
            </a:r>
            <a:r>
              <a:rPr lang="en-US" dirty="0" smtClean="0"/>
              <a:t> </a:t>
            </a:r>
            <a:r>
              <a:rPr lang="en-US" dirty="0" err="1" smtClean="0"/>
              <a:t>cualquier</a:t>
            </a:r>
            <a:r>
              <a:rPr lang="en-US" dirty="0" smtClean="0"/>
              <a:t> error de </a:t>
            </a:r>
            <a:r>
              <a:rPr lang="en-US" dirty="0" err="1" smtClean="0"/>
              <a:t>concepto</a:t>
            </a:r>
            <a:r>
              <a:rPr lang="en-US" dirty="0" smtClean="0"/>
              <a:t> y responder (¿</a:t>
            </a:r>
            <a:r>
              <a:rPr lang="en-US" dirty="0" err="1" smtClean="0"/>
              <a:t>quién</a:t>
            </a:r>
            <a:r>
              <a:rPr lang="en-US" dirty="0" smtClean="0"/>
              <a:t> </a:t>
            </a:r>
            <a:r>
              <a:rPr lang="en-US" dirty="0" err="1" smtClean="0"/>
              <a:t>crees</a:t>
            </a:r>
            <a:r>
              <a:rPr lang="en-US" dirty="0" smtClean="0"/>
              <a:t> </a:t>
            </a:r>
            <a:r>
              <a:rPr lang="en-US" dirty="0" err="1" smtClean="0"/>
              <a:t>que</a:t>
            </a:r>
            <a:r>
              <a:rPr lang="en-US" dirty="0" smtClean="0"/>
              <a:t> </a:t>
            </a:r>
            <a:r>
              <a:rPr lang="en-US" dirty="0" err="1" smtClean="0"/>
              <a:t>es</a:t>
            </a:r>
            <a:r>
              <a:rPr lang="en-US" dirty="0" smtClean="0"/>
              <a:t> Cristo?)</a:t>
            </a:r>
          </a:p>
          <a:p>
            <a:pPr lvl="1"/>
            <a:r>
              <a:rPr lang="en-US" dirty="0" err="1" smtClean="0"/>
              <a:t>Darse</a:t>
            </a:r>
            <a:r>
              <a:rPr lang="en-US" dirty="0" smtClean="0"/>
              <a:t> </a:t>
            </a:r>
            <a:r>
              <a:rPr lang="en-US" dirty="0" err="1" smtClean="0"/>
              <a:t>cuenta</a:t>
            </a:r>
            <a:r>
              <a:rPr lang="en-US" dirty="0" smtClean="0"/>
              <a:t> </a:t>
            </a:r>
            <a:r>
              <a:rPr lang="en-US" dirty="0" err="1" smtClean="0"/>
              <a:t>que</a:t>
            </a:r>
            <a:r>
              <a:rPr lang="en-US" dirty="0" smtClean="0"/>
              <a:t> la </a:t>
            </a:r>
            <a:r>
              <a:rPr lang="en-US" dirty="0" err="1" smtClean="0"/>
              <a:t>conversión</a:t>
            </a:r>
            <a:r>
              <a:rPr lang="en-US" dirty="0" smtClean="0"/>
              <a:t> </a:t>
            </a:r>
            <a:r>
              <a:rPr lang="en-US" dirty="0" err="1" smtClean="0"/>
              <a:t>es</a:t>
            </a:r>
            <a:r>
              <a:rPr lang="en-US" dirty="0" smtClean="0"/>
              <a:t> un </a:t>
            </a:r>
            <a:r>
              <a:rPr lang="en-US" dirty="0" err="1" smtClean="0"/>
              <a:t>proceso</a:t>
            </a:r>
            <a:r>
              <a:rPr lang="en-US" dirty="0" smtClean="0"/>
              <a:t>; no </a:t>
            </a:r>
            <a:r>
              <a:rPr lang="en-US" dirty="0" err="1" smtClean="0"/>
              <a:t>presionar</a:t>
            </a:r>
            <a:r>
              <a:rPr lang="en-US" dirty="0" smtClean="0"/>
              <a:t> </a:t>
            </a:r>
            <a:r>
              <a:rPr lang="en-US" dirty="0" err="1" smtClean="0"/>
              <a:t>para</a:t>
            </a:r>
            <a:r>
              <a:rPr lang="en-US" dirty="0" smtClean="0"/>
              <a:t> </a:t>
            </a:r>
            <a:r>
              <a:rPr lang="en-US" dirty="0" err="1" smtClean="0"/>
              <a:t>tomar</a:t>
            </a:r>
            <a:r>
              <a:rPr lang="en-US" dirty="0" smtClean="0"/>
              <a:t> </a:t>
            </a:r>
            <a:r>
              <a:rPr lang="en-US" dirty="0" err="1" smtClean="0"/>
              <a:t>una</a:t>
            </a:r>
            <a:r>
              <a:rPr lang="en-US" dirty="0" smtClean="0"/>
              <a:t> </a:t>
            </a:r>
            <a:r>
              <a:rPr lang="en-US" dirty="0" err="1" smtClean="0"/>
              <a:t>decisión</a:t>
            </a:r>
            <a:r>
              <a:rPr lang="en-US" dirty="0" smtClean="0"/>
              <a:t>.</a:t>
            </a:r>
          </a:p>
          <a:p>
            <a:pPr lvl="1"/>
            <a:r>
              <a:rPr lang="en-US" dirty="0" err="1" smtClean="0"/>
              <a:t>Toma</a:t>
            </a:r>
            <a:r>
              <a:rPr lang="en-US" dirty="0" smtClean="0"/>
              <a:t> </a:t>
            </a:r>
            <a:r>
              <a:rPr lang="en-US" dirty="0" err="1" smtClean="0"/>
              <a:t>todas</a:t>
            </a:r>
            <a:r>
              <a:rPr lang="en-US" dirty="0" smtClean="0"/>
              <a:t> </a:t>
            </a:r>
            <a:r>
              <a:rPr lang="en-US" dirty="0" err="1" smtClean="0"/>
              <a:t>las</a:t>
            </a:r>
            <a:r>
              <a:rPr lang="en-US" dirty="0" smtClean="0"/>
              <a:t> </a:t>
            </a:r>
            <a:r>
              <a:rPr lang="en-US" dirty="0" err="1" smtClean="0"/>
              <a:t>preguntas</a:t>
            </a:r>
            <a:r>
              <a:rPr lang="en-US" dirty="0" smtClean="0"/>
              <a:t> en forma </a:t>
            </a:r>
            <a:r>
              <a:rPr lang="en-US" dirty="0" err="1" smtClean="0"/>
              <a:t>seria</a:t>
            </a:r>
            <a:r>
              <a:rPr lang="en-US" dirty="0" smtClean="0"/>
              <a:t>, sin </a:t>
            </a:r>
            <a:r>
              <a:rPr lang="en-US" dirty="0" err="1" smtClean="0"/>
              <a:t>argumentar</a:t>
            </a:r>
            <a:r>
              <a:rPr lang="en-US" dirty="0" smtClean="0"/>
              <a:t>, </a:t>
            </a:r>
            <a:r>
              <a:rPr lang="en-US" dirty="0" err="1" smtClean="0"/>
              <a:t>ni</a:t>
            </a:r>
            <a:r>
              <a:rPr lang="en-US" dirty="0" smtClean="0"/>
              <a:t> </a:t>
            </a:r>
            <a:r>
              <a:rPr lang="en-US" dirty="0" err="1" smtClean="0"/>
              <a:t>burlarse</a:t>
            </a:r>
            <a:r>
              <a:rPr lang="en-US" dirty="0" smtClean="0"/>
              <a:t>, </a:t>
            </a:r>
            <a:r>
              <a:rPr lang="en-US" dirty="0" err="1" smtClean="0"/>
              <a:t>ni</a:t>
            </a:r>
            <a:r>
              <a:rPr lang="en-US" dirty="0" smtClean="0"/>
              <a:t> </a:t>
            </a:r>
            <a:r>
              <a:rPr lang="en-US" dirty="0" err="1" smtClean="0"/>
              <a:t>despreciar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No </a:t>
            </a:r>
            <a:r>
              <a:rPr lang="en-US" dirty="0" err="1" smtClean="0"/>
              <a:t>te</a:t>
            </a:r>
            <a:r>
              <a:rPr lang="en-US" dirty="0" smtClean="0"/>
              <a:t> </a:t>
            </a:r>
            <a:r>
              <a:rPr lang="en-US" dirty="0" err="1" smtClean="0"/>
              <a:t>preocupes</a:t>
            </a:r>
            <a:r>
              <a:rPr lang="en-US" dirty="0" smtClean="0"/>
              <a:t> </a:t>
            </a:r>
            <a:r>
              <a:rPr lang="en-US" dirty="0" err="1" smtClean="0"/>
              <a:t>por</a:t>
            </a:r>
            <a:r>
              <a:rPr lang="en-US" dirty="0" smtClean="0"/>
              <a:t> </a:t>
            </a:r>
            <a:r>
              <a:rPr lang="en-US" dirty="0" err="1" smtClean="0"/>
              <a:t>falta</a:t>
            </a:r>
            <a:r>
              <a:rPr lang="en-US" dirty="0" smtClean="0"/>
              <a:t> de </a:t>
            </a:r>
            <a:r>
              <a:rPr lang="en-US" dirty="0" err="1" smtClean="0"/>
              <a:t>resultados</a:t>
            </a:r>
            <a:r>
              <a:rPr lang="en-US" dirty="0" smtClean="0"/>
              <a:t> (</a:t>
            </a:r>
            <a:r>
              <a:rPr lang="en-US" dirty="0" err="1" smtClean="0"/>
              <a:t>puede</a:t>
            </a:r>
            <a:r>
              <a:rPr lang="en-US" dirty="0" smtClean="0"/>
              <a:t> </a:t>
            </a:r>
            <a:r>
              <a:rPr lang="en-US" dirty="0" err="1" smtClean="0"/>
              <a:t>tomar</a:t>
            </a:r>
            <a:r>
              <a:rPr lang="en-US" dirty="0" smtClean="0"/>
              <a:t> </a:t>
            </a:r>
            <a:r>
              <a:rPr lang="en-US" dirty="0" err="1" smtClean="0"/>
              <a:t>años</a:t>
            </a:r>
            <a:r>
              <a:rPr lang="en-US" dirty="0" smtClean="0"/>
              <a:t>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384309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64561" y="40341"/>
            <a:ext cx="6567012" cy="1411941"/>
          </a:xfrm>
        </p:spPr>
        <p:txBody>
          <a:bodyPr/>
          <a:lstStyle/>
          <a:p>
            <a:r>
              <a:rPr lang="en-US" i="1" dirty="0" err="1" smtClean="0">
                <a:latin typeface="+mj-lt"/>
              </a:rPr>
              <a:t>Decisión</a:t>
            </a:r>
            <a:r>
              <a:rPr lang="en-US" i="1" dirty="0" smtClean="0">
                <a:latin typeface="+mj-lt"/>
              </a:rPr>
              <a:t> </a:t>
            </a:r>
            <a:r>
              <a:rPr lang="en-US" i="1" dirty="0" err="1" smtClean="0">
                <a:latin typeface="+mj-lt"/>
              </a:rPr>
              <a:t>Contínua</a:t>
            </a:r>
            <a:endParaRPr lang="en-US" i="1" dirty="0">
              <a:latin typeface="+mj-lt"/>
            </a:endParaRPr>
          </a:p>
        </p:txBody>
      </p:sp>
      <p:grpSp>
        <p:nvGrpSpPr>
          <p:cNvPr id="23" name="Group 22"/>
          <p:cNvGrpSpPr>
            <a:grpSpLocks/>
          </p:cNvGrpSpPr>
          <p:nvPr/>
        </p:nvGrpSpPr>
        <p:grpSpPr bwMode="auto">
          <a:xfrm>
            <a:off x="602409" y="634925"/>
            <a:ext cx="6479782" cy="5958523"/>
            <a:chOff x="2776" y="6336"/>
            <a:chExt cx="7402" cy="7059"/>
          </a:xfrm>
        </p:grpSpPr>
        <p:sp>
          <p:nvSpPr>
            <p:cNvPr id="24" name="Text Box 3"/>
            <p:cNvSpPr txBox="1">
              <a:spLocks noChangeArrowheads="1"/>
            </p:cNvSpPr>
            <p:nvPr/>
          </p:nvSpPr>
          <p:spPr bwMode="auto">
            <a:xfrm>
              <a:off x="3012" y="6336"/>
              <a:ext cx="1228" cy="345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s-MX" sz="1200">
                  <a:effectLst/>
                  <a:latin typeface="Cambria"/>
                  <a:ea typeface="ＭＳ 明朝"/>
                  <a:cs typeface="Times New Roman"/>
                </a:rPr>
                <a:t>OPOSICIÓN</a:t>
              </a:r>
              <a:endParaRPr lang="en-US" sz="1200">
                <a:effectLst/>
                <a:latin typeface="Cambria"/>
                <a:ea typeface="ＭＳ 明朝"/>
                <a:cs typeface="Times New Roman"/>
              </a:endParaRPr>
            </a:p>
          </p:txBody>
        </p:sp>
        <p:sp>
          <p:nvSpPr>
            <p:cNvPr id="25" name="Text Box 4"/>
            <p:cNvSpPr txBox="1">
              <a:spLocks noChangeArrowheads="1"/>
            </p:cNvSpPr>
            <p:nvPr/>
          </p:nvSpPr>
          <p:spPr bwMode="auto">
            <a:xfrm>
              <a:off x="4840" y="7200"/>
              <a:ext cx="1278" cy="435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s-MX" sz="1200">
                  <a:effectLst/>
                  <a:latin typeface="Cambria"/>
                  <a:ea typeface="ＭＳ 明朝"/>
                  <a:cs typeface="Times New Roman"/>
                </a:rPr>
                <a:t>DESINTERÉS</a:t>
              </a:r>
              <a:endParaRPr lang="en-US" sz="1200">
                <a:effectLst/>
                <a:latin typeface="Cambria"/>
                <a:ea typeface="ＭＳ 明朝"/>
                <a:cs typeface="Times New Roman"/>
              </a:endParaRPr>
            </a:p>
          </p:txBody>
        </p:sp>
        <p:sp>
          <p:nvSpPr>
            <p:cNvPr id="26" name="Text Box 5"/>
            <p:cNvSpPr txBox="1">
              <a:spLocks noChangeArrowheads="1"/>
            </p:cNvSpPr>
            <p:nvPr/>
          </p:nvSpPr>
          <p:spPr bwMode="auto">
            <a:xfrm>
              <a:off x="6616" y="7776"/>
              <a:ext cx="1395" cy="399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s-MX" sz="1200">
                  <a:effectLst/>
                  <a:latin typeface="Cambria"/>
                  <a:ea typeface="ＭＳ 明朝"/>
                  <a:cs typeface="Times New Roman"/>
                </a:rPr>
                <a:t>CURIOSIDAD</a:t>
              </a:r>
              <a:endParaRPr lang="en-US" sz="1200">
                <a:effectLst/>
                <a:latin typeface="Cambria"/>
                <a:ea typeface="ＭＳ 明朝"/>
                <a:cs typeface="Times New Roman"/>
              </a:endParaRPr>
            </a:p>
          </p:txBody>
        </p:sp>
        <p:sp>
          <p:nvSpPr>
            <p:cNvPr id="27" name="Text Box 6"/>
            <p:cNvSpPr txBox="1">
              <a:spLocks noChangeArrowheads="1"/>
            </p:cNvSpPr>
            <p:nvPr/>
          </p:nvSpPr>
          <p:spPr bwMode="auto">
            <a:xfrm>
              <a:off x="8496" y="8538"/>
              <a:ext cx="1682" cy="399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s-MX" sz="1200">
                  <a:effectLst/>
                  <a:latin typeface="Cambria"/>
                  <a:ea typeface="ＭＳ 明朝"/>
                  <a:cs typeface="Times New Roman"/>
                </a:rPr>
                <a:t>INTERÉS ACTIVO</a:t>
              </a:r>
              <a:endParaRPr lang="en-US" sz="1200">
                <a:effectLst/>
                <a:latin typeface="Cambria"/>
                <a:ea typeface="ＭＳ 明朝"/>
                <a:cs typeface="Times New Roman"/>
              </a:endParaRPr>
            </a:p>
          </p:txBody>
        </p:sp>
        <p:sp>
          <p:nvSpPr>
            <p:cNvPr id="28" name="Text Box 7"/>
            <p:cNvSpPr txBox="1">
              <a:spLocks noChangeArrowheads="1"/>
            </p:cNvSpPr>
            <p:nvPr/>
          </p:nvSpPr>
          <p:spPr bwMode="auto">
            <a:xfrm>
              <a:off x="7488" y="9501"/>
              <a:ext cx="1447" cy="435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s-MX" sz="1200" dirty="0">
                  <a:effectLst/>
                  <a:latin typeface="Cambria"/>
                  <a:ea typeface="ＭＳ 明朝"/>
                  <a:cs typeface="Times New Roman"/>
                </a:rPr>
                <a:t>ENTUSIASMO</a:t>
              </a:r>
              <a:endParaRPr lang="en-US" sz="1200" dirty="0">
                <a:effectLst/>
                <a:latin typeface="Cambria"/>
                <a:ea typeface="ＭＳ 明朝"/>
                <a:cs typeface="Times New Roman"/>
              </a:endParaRPr>
            </a:p>
          </p:txBody>
        </p:sp>
        <p:sp>
          <p:nvSpPr>
            <p:cNvPr id="29" name="Text Box 8"/>
            <p:cNvSpPr txBox="1">
              <a:spLocks noChangeArrowheads="1"/>
            </p:cNvSpPr>
            <p:nvPr/>
          </p:nvSpPr>
          <p:spPr bwMode="auto">
            <a:xfrm>
              <a:off x="4464" y="11736"/>
              <a:ext cx="1342" cy="72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s-MX" sz="1200">
                  <a:effectLst/>
                  <a:latin typeface="Cambria"/>
                  <a:ea typeface="ＭＳ 明朝"/>
                  <a:cs typeface="Times New Roman"/>
                </a:rPr>
                <a:t>DISONANCIA</a:t>
              </a:r>
              <a:endParaRPr lang="en-US" sz="1200">
                <a:effectLst/>
                <a:latin typeface="Cambria"/>
                <a:ea typeface="ＭＳ 明朝"/>
                <a:cs typeface="Times New Roman"/>
              </a:endParaRPr>
            </a:p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s-MX" sz="1200">
                  <a:effectLst/>
                  <a:latin typeface="Cambria"/>
                  <a:ea typeface="ＭＳ 明朝"/>
                  <a:cs typeface="Times New Roman"/>
                </a:rPr>
                <a:t>DUDA</a:t>
              </a:r>
              <a:endParaRPr lang="en-US" sz="1200">
                <a:effectLst/>
                <a:latin typeface="Cambria"/>
                <a:ea typeface="ＭＳ 明朝"/>
                <a:cs typeface="Times New Roman"/>
              </a:endParaRPr>
            </a:p>
          </p:txBody>
        </p:sp>
        <p:sp>
          <p:nvSpPr>
            <p:cNvPr id="30" name="Oval 29"/>
            <p:cNvSpPr>
              <a:spLocks noChangeArrowheads="1"/>
            </p:cNvSpPr>
            <p:nvPr/>
          </p:nvSpPr>
          <p:spPr bwMode="auto">
            <a:xfrm>
              <a:off x="3600" y="10116"/>
              <a:ext cx="3447" cy="1080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31" name="Text Box 10"/>
            <p:cNvSpPr txBox="1">
              <a:spLocks noChangeArrowheads="1"/>
            </p:cNvSpPr>
            <p:nvPr/>
          </p:nvSpPr>
          <p:spPr bwMode="auto">
            <a:xfrm>
              <a:off x="4356" y="10368"/>
              <a:ext cx="1899" cy="507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s-MX" sz="1200">
                  <a:effectLst/>
                  <a:latin typeface="Cambria"/>
                  <a:ea typeface="ＭＳ 明朝"/>
                  <a:cs typeface="Times New Roman"/>
                </a:rPr>
                <a:t>DECISIÓN</a:t>
              </a:r>
              <a:endParaRPr lang="en-US" sz="1200">
                <a:effectLst/>
                <a:latin typeface="Cambria"/>
                <a:ea typeface="ＭＳ 明朝"/>
                <a:cs typeface="Times New Roman"/>
              </a:endParaRPr>
            </a:p>
          </p:txBody>
        </p:sp>
        <p:sp>
          <p:nvSpPr>
            <p:cNvPr id="32" name="Text Box 11"/>
            <p:cNvSpPr txBox="1">
              <a:spLocks noChangeArrowheads="1"/>
            </p:cNvSpPr>
            <p:nvPr/>
          </p:nvSpPr>
          <p:spPr bwMode="auto">
            <a:xfrm>
              <a:off x="2776" y="12996"/>
              <a:ext cx="1504" cy="399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s-MX" sz="1200">
                  <a:effectLst/>
                  <a:latin typeface="Cambria"/>
                  <a:ea typeface="ＭＳ 明朝"/>
                  <a:cs typeface="Times New Roman"/>
                </a:rPr>
                <a:t>COMPROMISO</a:t>
              </a:r>
              <a:endParaRPr lang="en-US" sz="1200">
                <a:effectLst/>
                <a:latin typeface="Cambria"/>
                <a:ea typeface="ＭＳ 明朝"/>
                <a:cs typeface="Times New Roman"/>
              </a:endParaRPr>
            </a:p>
          </p:txBody>
        </p:sp>
        <p:sp>
          <p:nvSpPr>
            <p:cNvPr id="33" name="Text Box 12"/>
            <p:cNvSpPr txBox="1">
              <a:spLocks noChangeArrowheads="1"/>
            </p:cNvSpPr>
            <p:nvPr/>
          </p:nvSpPr>
          <p:spPr bwMode="auto">
            <a:xfrm>
              <a:off x="6336" y="13035"/>
              <a:ext cx="1355" cy="36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s-MX" sz="1200" dirty="0">
                  <a:effectLst/>
                  <a:latin typeface="Cambria"/>
                  <a:ea typeface="ＭＳ 明朝"/>
                  <a:cs typeface="Times New Roman"/>
                </a:rPr>
                <a:t>REVERSIÓN</a:t>
              </a:r>
              <a:endParaRPr lang="en-US" sz="1200" dirty="0">
                <a:effectLst/>
                <a:latin typeface="Cambria"/>
                <a:ea typeface="ＭＳ 明朝"/>
                <a:cs typeface="Times New Roman"/>
              </a:endParaRPr>
            </a:p>
          </p:txBody>
        </p:sp>
        <p:cxnSp>
          <p:nvCxnSpPr>
            <p:cNvPr id="34" name="Line 13"/>
            <p:cNvCxnSpPr/>
            <p:nvPr/>
          </p:nvCxnSpPr>
          <p:spPr bwMode="auto">
            <a:xfrm flipH="1">
              <a:off x="3627" y="12456"/>
              <a:ext cx="837" cy="57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5" name="Line 14"/>
            <p:cNvCxnSpPr/>
            <p:nvPr/>
          </p:nvCxnSpPr>
          <p:spPr bwMode="auto">
            <a:xfrm>
              <a:off x="5867" y="12441"/>
              <a:ext cx="864" cy="576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6" name="Line 15"/>
            <p:cNvCxnSpPr/>
            <p:nvPr/>
          </p:nvCxnSpPr>
          <p:spPr bwMode="auto">
            <a:xfrm flipH="1">
              <a:off x="8640" y="9036"/>
              <a:ext cx="567" cy="46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7" name="Line 16"/>
            <p:cNvCxnSpPr/>
            <p:nvPr/>
          </p:nvCxnSpPr>
          <p:spPr bwMode="auto">
            <a:xfrm flipH="1">
              <a:off x="6912" y="9936"/>
              <a:ext cx="1152" cy="43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8" name="Line 17"/>
            <p:cNvCxnSpPr/>
            <p:nvPr/>
          </p:nvCxnSpPr>
          <p:spPr bwMode="auto">
            <a:xfrm>
              <a:off x="8100" y="8064"/>
              <a:ext cx="1296" cy="43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9" name="Line 18"/>
            <p:cNvCxnSpPr/>
            <p:nvPr/>
          </p:nvCxnSpPr>
          <p:spPr bwMode="auto">
            <a:xfrm>
              <a:off x="6192" y="7344"/>
              <a:ext cx="1152" cy="43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0" name="Line 19"/>
            <p:cNvCxnSpPr/>
            <p:nvPr/>
          </p:nvCxnSpPr>
          <p:spPr bwMode="auto">
            <a:xfrm>
              <a:off x="4320" y="6624"/>
              <a:ext cx="1008" cy="576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1" name="Line 20"/>
            <p:cNvCxnSpPr/>
            <p:nvPr/>
          </p:nvCxnSpPr>
          <p:spPr bwMode="auto">
            <a:xfrm>
              <a:off x="5256" y="11196"/>
              <a:ext cx="0" cy="576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</p:spTree>
    <p:extLst>
      <p:ext uri="{BB962C8B-B14F-4D97-AF65-F5344CB8AC3E}">
        <p14:creationId xmlns:p14="http://schemas.microsoft.com/office/powerpoint/2010/main" val="210398230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4" Type="http://schemas.openxmlformats.org/officeDocument/2006/relationships/image" Target="../media/image4.jpeg"/><Relationship Id="rId5" Type="http://schemas.openxmlformats.org/officeDocument/2006/relationships/image" Target="../media/image5.jpeg"/><Relationship Id="rId1" Type="http://schemas.openxmlformats.org/officeDocument/2006/relationships/image" Target="../media/image1.jpeg"/><Relationship Id="rId2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Infusion">
  <a:themeElements>
    <a:clrScheme name="Infusion">
      <a:dk1>
        <a:sysClr val="windowText" lastClr="000000"/>
      </a:dk1>
      <a:lt1>
        <a:sysClr val="window" lastClr="FFFFFF"/>
      </a:lt1>
      <a:dk2>
        <a:srgbClr val="2F1F58"/>
      </a:dk2>
      <a:lt2>
        <a:srgbClr val="B7A9E0"/>
      </a:lt2>
      <a:accent1>
        <a:srgbClr val="8C73D0"/>
      </a:accent1>
      <a:accent2>
        <a:srgbClr val="C2E8C4"/>
      </a:accent2>
      <a:accent3>
        <a:srgbClr val="C5A6E8"/>
      </a:accent3>
      <a:accent4>
        <a:srgbClr val="B45EC7"/>
      </a:accent4>
      <a:accent5>
        <a:srgbClr val="9FDAFB"/>
      </a:accent5>
      <a:accent6>
        <a:srgbClr val="95C5B0"/>
      </a:accent6>
      <a:hlink>
        <a:srgbClr val="744AE0"/>
      </a:hlink>
      <a:folHlink>
        <a:srgbClr val="8D8AD1"/>
      </a:folHlink>
    </a:clrScheme>
    <a:fontScheme name="Infusion">
      <a:majorFont>
        <a:latin typeface="Mistral"/>
        <a:ea typeface=""/>
        <a:cs typeface=""/>
        <a:font script="Jpan" typeface="ＤＦＰ行書体"/>
        <a:font script="Hans" typeface="宋体"/>
        <a:font script="Hant" typeface="新細明體"/>
      </a:majorFont>
      <a:minorFont>
        <a:latin typeface="Candara"/>
        <a:ea typeface=""/>
        <a:cs typeface=""/>
        <a:font script="Jpan" typeface="メイリオ"/>
        <a:font script="Hans" typeface="宋体"/>
        <a:font script="Hant" typeface="新細明體"/>
      </a:minorFont>
    </a:fontScheme>
    <a:fmtScheme name="Infusion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shade val="70000"/>
                <a:satMod val="120000"/>
              </a:schemeClr>
              <a:schemeClr val="phClr">
                <a:tint val="70000"/>
                <a:satMod val="300000"/>
                <a:lumMod val="125000"/>
              </a:schemeClr>
            </a:duotone>
          </a:blip>
          <a:tile tx="0" ty="0" sx="50000" sy="5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shade val="70000"/>
                <a:satMod val="120000"/>
              </a:schemeClr>
              <a:schemeClr val="phClr">
                <a:tint val="70000"/>
                <a:satMod val="135000"/>
              </a:schemeClr>
            </a:duotone>
          </a:blip>
          <a:tile tx="0" ty="0" sx="40000" sy="40000" flip="none" algn="tl"/>
        </a:blipFill>
      </a:fillStyleLst>
      <a:lnStyleLst>
        <a:ln w="38100" cap="flat" cmpd="sng" algn="ctr">
          <a:solidFill>
            <a:schemeClr val="phClr">
              <a:alpha val="70000"/>
              <a:satMod val="105000"/>
            </a:schemeClr>
          </a:solidFill>
          <a:prstDash val="solid"/>
          <a:miter/>
        </a:ln>
        <a:ln w="50800" cap="flat" cmpd="sng" algn="ctr">
          <a:solidFill>
            <a:schemeClr val="phClr">
              <a:alpha val="50000"/>
            </a:schemeClr>
          </a:solidFill>
          <a:prstDash val="solid"/>
          <a:miter/>
        </a:ln>
        <a:ln w="88900" cap="flat" cmpd="sng" algn="ctr">
          <a:solidFill>
            <a:schemeClr val="phClr">
              <a:alpha val="40000"/>
            </a:schemeClr>
          </a:solidFill>
          <a:prstDash val="solid"/>
          <a:miter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innerShdw blurRad="190500" dir="13500000">
              <a:srgbClr val="000000">
                <a:alpha val="50000"/>
              </a:srgbClr>
            </a:innerShdw>
            <a:outerShdw blurRad="38100" dist="25400" dir="5400000" rotWithShape="0">
              <a:srgbClr val="000000">
                <a:alpha val="50000"/>
              </a:srgbClr>
            </a:outerShdw>
          </a:effectLst>
        </a:effectStyle>
      </a:effectStyleLst>
      <a:bgFillStyleLst>
        <a:blipFill rotWithShape="1">
          <a:blip xmlns:r="http://schemas.openxmlformats.org/officeDocument/2006/relationships" r:embed="rId3">
            <a:duotone>
              <a:schemeClr val="phClr">
                <a:shade val="70000"/>
                <a:satMod val="500000"/>
                <a:lumMod val="50000"/>
              </a:schemeClr>
              <a:schemeClr val="phClr">
                <a:satMod val="800000"/>
                <a:lumMod val="250000"/>
              </a:schemeClr>
            </a:duotone>
          </a:blip>
          <a:stretch/>
        </a:blipFill>
        <a:blipFill rotWithShape="1">
          <a:blip xmlns:r="http://schemas.openxmlformats.org/officeDocument/2006/relationships" r:embed="rId4">
            <a:duotone>
              <a:schemeClr val="phClr">
                <a:shade val="70000"/>
                <a:satMod val="500000"/>
                <a:lumMod val="50000"/>
              </a:schemeClr>
              <a:schemeClr val="phClr">
                <a:satMod val="800000"/>
                <a:lumMod val="250000"/>
              </a:schemeClr>
            </a:duotone>
          </a:blip>
          <a:stretch/>
        </a:blipFill>
        <a:blipFill rotWithShape="1">
          <a:blip xmlns:r="http://schemas.openxmlformats.org/officeDocument/2006/relationships" r:embed="rId5">
            <a:duotone>
              <a:schemeClr val="phClr">
                <a:shade val="70000"/>
                <a:satMod val="500000"/>
                <a:lumMod val="50000"/>
              </a:schemeClr>
              <a:schemeClr val="phClr">
                <a:satMod val="800000"/>
                <a:lumMod val="250000"/>
              </a:schemeClr>
            </a:duotone>
          </a:blip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Infusion.thmx</Template>
  <TotalTime>1707</TotalTime>
  <Words>1460</Words>
  <Application>Microsoft Macintosh PowerPoint</Application>
  <PresentationFormat>On-screen Show (4:3)</PresentationFormat>
  <Paragraphs>111</Paragraphs>
  <Slides>22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3" baseType="lpstr">
      <vt:lpstr>Infusion</vt:lpstr>
      <vt:lpstr>EVANGELISMO</vt:lpstr>
      <vt:lpstr>¿Cuál es el rol de la iglesia en el mundo?</vt:lpstr>
      <vt:lpstr>Tres clases de evangelismo distintos</vt:lpstr>
      <vt:lpstr>Cinco convicciones bíblicas concernientes al evangelismo</vt:lpstr>
      <vt:lpstr>Cinco convicciones bíblicas concernientes al evangelismo</vt:lpstr>
      <vt:lpstr>Barreras potenciales para el evangelismo efectivo</vt:lpstr>
      <vt:lpstr>Claves para el evangelismo efectivo</vt:lpstr>
      <vt:lpstr>Claves para el evangelismo efectivo</vt:lpstr>
      <vt:lpstr>Decisión Contínua</vt:lpstr>
      <vt:lpstr>APOLOGÉTICAS</vt:lpstr>
      <vt:lpstr>Apologéticas</vt:lpstr>
      <vt:lpstr>Objeciones al Cristianismo</vt:lpstr>
      <vt:lpstr> Respuesta bíblica al problema de la existencia de la maldad</vt:lpstr>
      <vt:lpstr>Respuesta bíblica al problema de la existencia de la maldad</vt:lpstr>
      <vt:lpstr>Respuesta bíblica al problema de la existencia de la maldad</vt:lpstr>
      <vt:lpstr>Respuesta bíblica al problema de la existencia de la maldad</vt:lpstr>
      <vt:lpstr>Respuesta bíblica al problema de la existencia de la maldad</vt:lpstr>
      <vt:lpstr>Respuesta bíblica al problema de la existencia de la maldad</vt:lpstr>
      <vt:lpstr>Respuesta bíblica al problema de los milagros</vt:lpstr>
      <vt:lpstr>Respuesta bíblica al problema de los milagros: RESURRECCIÓN</vt:lpstr>
      <vt:lpstr>Respuesta bíblica al problema de los milagros: RESURRECCIÓN</vt:lpstr>
      <vt:lpstr>Otro argumento bíblico para la resurrección: PROFECÍA CUMPLIDA</vt:lpstr>
    </vt:vector>
  </TitlesOfParts>
  <Company>UC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EVANGELISMO</dc:title>
  <dc:creator>Marie Claude Bastres</dc:creator>
  <cp:lastModifiedBy>Marie Claude Bastres</cp:lastModifiedBy>
  <cp:revision>14</cp:revision>
  <dcterms:created xsi:type="dcterms:W3CDTF">2015-09-08T13:58:18Z</dcterms:created>
  <dcterms:modified xsi:type="dcterms:W3CDTF">2015-09-14T01:05:10Z</dcterms:modified>
</cp:coreProperties>
</file>